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57" r:id="rId3"/>
    <p:sldId id="481" r:id="rId4"/>
    <p:sldId id="493" r:id="rId5"/>
    <p:sldId id="495" r:id="rId6"/>
    <p:sldId id="498" r:id="rId7"/>
    <p:sldId id="496" r:id="rId8"/>
    <p:sldId id="499" r:id="rId9"/>
    <p:sldId id="500" r:id="rId10"/>
    <p:sldId id="501" r:id="rId11"/>
    <p:sldId id="489" r:id="rId12"/>
    <p:sldId id="490" r:id="rId13"/>
    <p:sldId id="260" r:id="rId14"/>
    <p:sldId id="26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012"/>
    <p:restoredTop sz="94652"/>
  </p:normalViewPr>
  <p:slideViewPr>
    <p:cSldViewPr snapToGrid="0" snapToObjects="1">
      <p:cViewPr>
        <p:scale>
          <a:sx n="81" d="100"/>
          <a:sy n="81" d="100"/>
        </p:scale>
        <p:origin x="480" y="6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17B244-4935-F247-A378-3009B0B4D165}" type="datetimeFigureOut">
              <a:rPr lang="en-US" smtClean="0"/>
              <a:t>1/8/19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997E5E-8C95-F246-9B8E-C6368EA30620}" type="slidenum">
              <a:rPr lang="en-US" smtClean="0"/>
              <a:t>‹#›</a:t>
            </a:fld>
            <a:endParaRPr lang="en-US"/>
          </a:p>
        </p:txBody>
      </p:sp>
    </p:spTree>
    <p:extLst>
      <p:ext uri="{BB962C8B-B14F-4D97-AF65-F5344CB8AC3E}">
        <p14:creationId xmlns:p14="http://schemas.microsoft.com/office/powerpoint/2010/main" val="3535450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90F1F35-6472-3946-B453-5FADB95FF91E}"/>
              </a:ext>
            </a:extLst>
          </p:cNvPr>
          <p:cNvSpPr>
            <a:spLocks noGrp="1" noChangeArrowheads="1"/>
          </p:cNvSpPr>
          <p:nvPr>
            <p:ph type="sldNum" sz="quarter" idx="5"/>
          </p:nvPr>
        </p:nvSpPr>
        <p:spPr>
          <a:ln/>
        </p:spPr>
        <p:txBody>
          <a:bodyPr/>
          <a:lstStyle/>
          <a:p>
            <a:fld id="{93450791-B061-B941-B6CC-61FD08EB3187}" type="slidenum">
              <a:rPr lang="en-US" altLang="en-US"/>
              <a:pPr/>
              <a:t>3</a:t>
            </a:fld>
            <a:endParaRPr lang="en-US" altLang="en-US"/>
          </a:p>
        </p:txBody>
      </p:sp>
      <p:sp>
        <p:nvSpPr>
          <p:cNvPr id="355330" name="Rectangle 2050">
            <a:extLst>
              <a:ext uri="{FF2B5EF4-FFF2-40B4-BE49-F238E27FC236}">
                <a16:creationId xmlns:a16="http://schemas.microsoft.com/office/drawing/2014/main" id="{903A5AE2-C851-4046-8BFA-75EC0ED18654}"/>
              </a:ext>
            </a:extLst>
          </p:cNvPr>
          <p:cNvSpPr>
            <a:spLocks noGrp="1" noRot="1" noChangeAspect="1" noChangeArrowheads="1" noTextEdit="1"/>
          </p:cNvSpPr>
          <p:nvPr>
            <p:ph type="sldImg"/>
          </p:nvPr>
        </p:nvSpPr>
        <p:spPr>
          <a:ln/>
        </p:spPr>
      </p:sp>
      <p:sp>
        <p:nvSpPr>
          <p:cNvPr id="355331" name="Rectangle 2051">
            <a:extLst>
              <a:ext uri="{FF2B5EF4-FFF2-40B4-BE49-F238E27FC236}">
                <a16:creationId xmlns:a16="http://schemas.microsoft.com/office/drawing/2014/main" id="{E3B87E2E-0CFB-9941-ACEB-1554CB0AAB26}"/>
              </a:ext>
            </a:extLst>
          </p:cNvPr>
          <p:cNvSpPr>
            <a:spLocks noGrp="1" noChangeArrowheads="1"/>
          </p:cNvSpPr>
          <p:nvPr>
            <p:ph type="body" idx="1"/>
          </p:nvPr>
        </p:nvSpPr>
        <p:spPr>
          <a:xfrm>
            <a:off x="381000" y="4648200"/>
            <a:ext cx="6096000" cy="4495800"/>
          </a:xfrm>
        </p:spPr>
        <p:txBody>
          <a:bodyPr/>
          <a:lstStyle/>
          <a:p>
            <a:endParaRPr lang="en-US" altLang="en-US" sz="2400" b="1">
              <a:latin typeface="Arial Narrow" panose="020B0604020202020204" pitchFamily="34" charset="0"/>
            </a:endParaRPr>
          </a:p>
        </p:txBody>
      </p:sp>
    </p:spTree>
    <p:extLst>
      <p:ext uri="{BB962C8B-B14F-4D97-AF65-F5344CB8AC3E}">
        <p14:creationId xmlns:p14="http://schemas.microsoft.com/office/powerpoint/2010/main" val="29715487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a:extLst>
              <a:ext uri="{FF2B5EF4-FFF2-40B4-BE49-F238E27FC236}">
                <a16:creationId xmlns:a16="http://schemas.microsoft.com/office/drawing/2014/main" id="{CB0D0C45-BE3D-9A41-A3CC-427647ACB61D}"/>
              </a:ext>
            </a:extLst>
          </p:cNvPr>
          <p:cNvSpPr>
            <a:spLocks noGrp="1" noChangeArrowheads="1"/>
          </p:cNvSpPr>
          <p:nvPr>
            <p:ph type="sldNum" sz="quarter" idx="5"/>
          </p:nvPr>
        </p:nvSpPr>
        <p:spPr>
          <a:noFill/>
        </p:spPr>
        <p:txBody>
          <a:bodyPr/>
          <a:lstStyle>
            <a:lvl1pPr>
              <a:defRPr sz="2400">
                <a:solidFill>
                  <a:schemeClr val="tx1"/>
                </a:solidFill>
                <a:latin typeface="Times" pitchFamily="2" charset="0"/>
              </a:defRPr>
            </a:lvl1pPr>
            <a:lvl2pPr marL="742950" indent="-285750">
              <a:defRPr sz="2400">
                <a:solidFill>
                  <a:schemeClr val="tx1"/>
                </a:solidFill>
                <a:latin typeface="Times" pitchFamily="2" charset="0"/>
              </a:defRPr>
            </a:lvl2pPr>
            <a:lvl3pPr marL="1143000" indent="-228600">
              <a:defRPr sz="2400">
                <a:solidFill>
                  <a:schemeClr val="tx1"/>
                </a:solidFill>
                <a:latin typeface="Times" pitchFamily="2" charset="0"/>
              </a:defRPr>
            </a:lvl3pPr>
            <a:lvl4pPr marL="1600200" indent="-228600">
              <a:defRPr sz="2400">
                <a:solidFill>
                  <a:schemeClr val="tx1"/>
                </a:solidFill>
                <a:latin typeface="Times" pitchFamily="2" charset="0"/>
              </a:defRPr>
            </a:lvl4pPr>
            <a:lvl5pPr marL="2057400" indent="-228600">
              <a:defRPr sz="2400">
                <a:solidFill>
                  <a:schemeClr val="tx1"/>
                </a:solidFill>
                <a:latin typeface="Times" pitchFamily="2" charset="0"/>
              </a:defRPr>
            </a:lvl5pPr>
            <a:lvl6pPr marL="2514600" indent="-228600" eaLnBrk="0" fontAlgn="base" hangingPunct="0">
              <a:spcBef>
                <a:spcPct val="0"/>
              </a:spcBef>
              <a:spcAft>
                <a:spcPct val="0"/>
              </a:spcAft>
              <a:defRPr sz="2400">
                <a:solidFill>
                  <a:schemeClr val="tx1"/>
                </a:solidFill>
                <a:latin typeface="Times" pitchFamily="2" charset="0"/>
              </a:defRPr>
            </a:lvl6pPr>
            <a:lvl7pPr marL="2971800" indent="-228600" eaLnBrk="0" fontAlgn="base" hangingPunct="0">
              <a:spcBef>
                <a:spcPct val="0"/>
              </a:spcBef>
              <a:spcAft>
                <a:spcPct val="0"/>
              </a:spcAft>
              <a:defRPr sz="2400">
                <a:solidFill>
                  <a:schemeClr val="tx1"/>
                </a:solidFill>
                <a:latin typeface="Times" pitchFamily="2" charset="0"/>
              </a:defRPr>
            </a:lvl7pPr>
            <a:lvl8pPr marL="3429000" indent="-228600" eaLnBrk="0" fontAlgn="base" hangingPunct="0">
              <a:spcBef>
                <a:spcPct val="0"/>
              </a:spcBef>
              <a:spcAft>
                <a:spcPct val="0"/>
              </a:spcAft>
              <a:defRPr sz="2400">
                <a:solidFill>
                  <a:schemeClr val="tx1"/>
                </a:solidFill>
                <a:latin typeface="Times" pitchFamily="2" charset="0"/>
              </a:defRPr>
            </a:lvl8pPr>
            <a:lvl9pPr marL="3886200" indent="-228600" eaLnBrk="0" fontAlgn="base" hangingPunct="0">
              <a:spcBef>
                <a:spcPct val="0"/>
              </a:spcBef>
              <a:spcAft>
                <a:spcPct val="0"/>
              </a:spcAft>
              <a:defRPr sz="2400">
                <a:solidFill>
                  <a:schemeClr val="tx1"/>
                </a:solidFill>
                <a:latin typeface="Times" pitchFamily="2" charset="0"/>
              </a:defRPr>
            </a:lvl9pPr>
          </a:lstStyle>
          <a:p>
            <a:fld id="{6B936E75-7E15-1C4B-A512-967E1C496149}" type="slidenum">
              <a:rPr lang="en-US" altLang="en-US" sz="1200"/>
              <a:pPr/>
              <a:t>12</a:t>
            </a:fld>
            <a:endParaRPr lang="en-US" altLang="en-US" sz="1200"/>
          </a:p>
        </p:txBody>
      </p:sp>
      <p:sp>
        <p:nvSpPr>
          <p:cNvPr id="41986" name="Rectangle 2">
            <a:extLst>
              <a:ext uri="{FF2B5EF4-FFF2-40B4-BE49-F238E27FC236}">
                <a16:creationId xmlns:a16="http://schemas.microsoft.com/office/drawing/2014/main" id="{95071317-F47F-F94D-9A57-08443BA2C79C}"/>
              </a:ext>
            </a:extLst>
          </p:cNvPr>
          <p:cNvSpPr>
            <a:spLocks noChangeArrowheads="1" noTextEdit="1"/>
          </p:cNvSpPr>
          <p:nvPr>
            <p:ph type="sldImg"/>
          </p:nvPr>
        </p:nvSpPr>
        <p:spPr>
          <a:ln/>
        </p:spPr>
      </p:sp>
      <p:sp>
        <p:nvSpPr>
          <p:cNvPr id="41987" name="Rectangle 3">
            <a:extLst>
              <a:ext uri="{FF2B5EF4-FFF2-40B4-BE49-F238E27FC236}">
                <a16:creationId xmlns:a16="http://schemas.microsoft.com/office/drawing/2014/main" id="{2CF75B26-263D-064F-B148-ADC089AAE787}"/>
              </a:ext>
            </a:extLst>
          </p:cNvPr>
          <p:cNvSpPr>
            <a:spLocks noGrp="1" noChangeArrowheads="1"/>
          </p:cNvSpPr>
          <p:nvPr>
            <p:ph type="body" idx="1"/>
          </p:nvPr>
        </p:nvSpPr>
        <p:spPr>
          <a:xfrm>
            <a:off x="838200" y="4343400"/>
            <a:ext cx="5029200" cy="4114800"/>
          </a:xfrm>
          <a:noFill/>
        </p:spPr>
        <p:txBody>
          <a:bodyPr/>
          <a:lstStyle/>
          <a:p>
            <a:pPr eaLnBrk="1" hangingPunct="1"/>
            <a:r>
              <a:rPr lang="en-US" altLang="en-US" sz="1600">
                <a:latin typeface="Arial Black" panose="020B0604020202020204" pitchFamily="34" charset="0"/>
              </a:rPr>
              <a:t>“...they must be administered a tremendous shock which would carry convincing proof of our power to destroy the Empire.”</a:t>
            </a:r>
          </a:p>
          <a:p>
            <a:pPr eaLnBrk="1" hangingPunct="1"/>
            <a:r>
              <a:rPr lang="en-US" altLang="en-US" sz="1600">
                <a:latin typeface="Arial Black" panose="020B0604020202020204" pitchFamily="34" charset="0"/>
              </a:rPr>
              <a:t>“The decision to use the atomic bomb was a decision that brought death to over a hundred thousand Japanese… But this deliberate, premeditated destruction was our least abhorrent choice.?</a:t>
            </a:r>
            <a:endParaRPr lang="en-US" altLang="en-US" sz="2400">
              <a:latin typeface="Arial Black" panose="020B0604020202020204" pitchFamily="34" charset="0"/>
            </a:endParaRPr>
          </a:p>
          <a:p>
            <a:pPr eaLnBrk="1" hangingPunct="1"/>
            <a:endParaRPr lang="en-US" altLang="en-US" sz="2400">
              <a:latin typeface="Arial Black" panose="020B0604020202020204" pitchFamily="34" charset="0"/>
            </a:endParaRPr>
          </a:p>
        </p:txBody>
      </p:sp>
    </p:spTree>
    <p:extLst>
      <p:ext uri="{BB962C8B-B14F-4D97-AF65-F5344CB8AC3E}">
        <p14:creationId xmlns:p14="http://schemas.microsoft.com/office/powerpoint/2010/main" val="1657949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70FBF52-B8AD-564A-AFBB-3B414EEF32F9}"/>
              </a:ext>
            </a:extLst>
          </p:cNvPr>
          <p:cNvSpPr>
            <a:spLocks noGrp="1" noChangeArrowheads="1"/>
          </p:cNvSpPr>
          <p:nvPr>
            <p:ph type="sldNum" sz="quarter" idx="5"/>
          </p:nvPr>
        </p:nvSpPr>
        <p:spPr>
          <a:ln/>
        </p:spPr>
        <p:txBody>
          <a:bodyPr/>
          <a:lstStyle/>
          <a:p>
            <a:fld id="{E2FF97FC-6FCF-184C-9EB3-C86707AD57CC}" type="slidenum">
              <a:rPr lang="en-US" altLang="en-US"/>
              <a:pPr/>
              <a:t>4</a:t>
            </a:fld>
            <a:endParaRPr lang="en-US" altLang="en-US"/>
          </a:p>
        </p:txBody>
      </p:sp>
      <p:sp>
        <p:nvSpPr>
          <p:cNvPr id="380930" name="Rectangle 1026">
            <a:extLst>
              <a:ext uri="{FF2B5EF4-FFF2-40B4-BE49-F238E27FC236}">
                <a16:creationId xmlns:a16="http://schemas.microsoft.com/office/drawing/2014/main" id="{6C824C47-F505-AF47-8729-33E6ECCBCDE0}"/>
              </a:ext>
            </a:extLst>
          </p:cNvPr>
          <p:cNvSpPr>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p:spPr>
      </p:sp>
      <p:sp>
        <p:nvSpPr>
          <p:cNvPr id="380931" name="Rectangle 1027">
            <a:extLst>
              <a:ext uri="{FF2B5EF4-FFF2-40B4-BE49-F238E27FC236}">
                <a16:creationId xmlns:a16="http://schemas.microsoft.com/office/drawing/2014/main" id="{16098FE8-779E-D847-A4FB-39ED64A5F30A}"/>
              </a:ext>
            </a:extLst>
          </p:cNvPr>
          <p:cNvSpPr>
            <a:spLocks noGrp="1" noChangeArrowheads="1"/>
          </p:cNvSpPr>
          <p:nvPr>
            <p:ph type="body" idx="1"/>
          </p:nvPr>
        </p:nvSpPr>
        <p:spPr bwMode="auto">
          <a:xfrm>
            <a:off x="381000" y="4648200"/>
            <a:ext cx="6096000" cy="4495800"/>
          </a:xfrm>
          <a:prstGeom prst="rect">
            <a:avLst/>
          </a:prstGeom>
          <a:solidFill>
            <a:srgbClr val="FFFFFF"/>
          </a:solidFill>
          <a:ln>
            <a:solidFill>
              <a:srgbClr val="000000"/>
            </a:solidFill>
            <a:miter lim="800000"/>
            <a:headEnd/>
            <a:tailEnd/>
          </a:ln>
        </p:spPr>
        <p:txBody>
          <a:bodyPr/>
          <a:lstStyle/>
          <a:p>
            <a:r>
              <a:rPr lang="en-US" altLang="en-US" sz="1400" b="1">
                <a:latin typeface="Arial Narrow" panose="020B0604020202020204" pitchFamily="34" charset="0"/>
              </a:rPr>
              <a:t>Jeremy Bentham (1748-1832), an English philosopher or utilitarian, was born in Houndsditch, London.  Entered Queens College, Oxford, at twelve and graduating at fifteen.  He studied law at Lincoln’s Inn and was admitted to the bar at nineteen</a:t>
            </a:r>
          </a:p>
          <a:p>
            <a:r>
              <a:rPr lang="en-US" altLang="en-US" sz="1400" b="1">
                <a:latin typeface="Arial Narrow" panose="020B0604020202020204" pitchFamily="34" charset="0"/>
              </a:rPr>
              <a:t>Credited as being the founder of Utilitarianism</a:t>
            </a:r>
          </a:p>
          <a:p>
            <a:r>
              <a:rPr lang="en-US" altLang="en-US" sz="1400" b="1">
                <a:latin typeface="Arial Narrow" panose="020B0604020202020204" pitchFamily="34" charset="0"/>
              </a:rPr>
              <a:t>According to Bentham, the good is to be identified with pleasure (or the absence of pain).</a:t>
            </a:r>
          </a:p>
          <a:p>
            <a:r>
              <a:rPr lang="en-US" altLang="en-US" sz="1400" b="1">
                <a:latin typeface="Arial Narrow" panose="020B0604020202020204" pitchFamily="34" charset="0"/>
              </a:rPr>
              <a:t>So, for him, right actions are those actions that maximize pleasure.</a:t>
            </a:r>
          </a:p>
          <a:p>
            <a:r>
              <a:rPr lang="en-US" altLang="en-US" sz="1400" b="1">
                <a:latin typeface="Arial Narrow" panose="020B0604020202020204" pitchFamily="34" charset="0"/>
              </a:rPr>
              <a:t>Utilitarianism came in for a good deal of criticism - it was called a “doctrine worthy of swine”.</a:t>
            </a:r>
          </a:p>
          <a:p>
            <a:r>
              <a:rPr lang="en-US" altLang="en-US" sz="1400" b="1">
                <a:latin typeface="Arial Narrow" panose="020B0604020202020204" pitchFamily="34" charset="0"/>
              </a:rPr>
              <a:t>John Stuart Mill (a 19th century British philosopher)  developed amore sophisticated version of the theory.  Mill agrees that right actions are those actions that promote the greatest good for the greatest number.  However, Mill argues that we should be as concerned with the quality of pleasure we produce as with the quantity we produce, where pleasures that result from the exercise of uniquely human capacities are said to be superior to the that result from the capacities we have in commn with other animals.  Thus Mill’s version of utilitarianism is sometimes characterized in terms of our obligation to maximize happiness rather than pleasure.</a:t>
            </a:r>
            <a:endParaRPr lang="en-US" altLang="en-US" sz="2400" b="1">
              <a:latin typeface="Arial Narrow" panose="020B0604020202020204" pitchFamily="34" charset="0"/>
            </a:endParaRPr>
          </a:p>
        </p:txBody>
      </p:sp>
    </p:spTree>
    <p:extLst>
      <p:ext uri="{BB962C8B-B14F-4D97-AF65-F5344CB8AC3E}">
        <p14:creationId xmlns:p14="http://schemas.microsoft.com/office/powerpoint/2010/main" val="618217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a:extLst>
              <a:ext uri="{FF2B5EF4-FFF2-40B4-BE49-F238E27FC236}">
                <a16:creationId xmlns:a16="http://schemas.microsoft.com/office/drawing/2014/main" id="{F7ADD008-F5B3-2245-89AE-79BCEED730A7}"/>
              </a:ext>
            </a:extLst>
          </p:cNvPr>
          <p:cNvSpPr>
            <a:spLocks noGrp="1" noChangeArrowheads="1"/>
          </p:cNvSpPr>
          <p:nvPr>
            <p:ph type="sldNum" sz="quarter" idx="5"/>
          </p:nvPr>
        </p:nvSpPr>
        <p:spPr>
          <a:noFill/>
        </p:spPr>
        <p:txBody>
          <a:bodyPr/>
          <a:lstStyle>
            <a:lvl1pPr>
              <a:defRPr sz="2400">
                <a:solidFill>
                  <a:schemeClr val="tx1"/>
                </a:solidFill>
                <a:latin typeface="Times" pitchFamily="2" charset="0"/>
              </a:defRPr>
            </a:lvl1pPr>
            <a:lvl2pPr marL="742950" indent="-285750">
              <a:defRPr sz="2400">
                <a:solidFill>
                  <a:schemeClr val="tx1"/>
                </a:solidFill>
                <a:latin typeface="Times" pitchFamily="2" charset="0"/>
              </a:defRPr>
            </a:lvl2pPr>
            <a:lvl3pPr marL="1143000" indent="-228600">
              <a:defRPr sz="2400">
                <a:solidFill>
                  <a:schemeClr val="tx1"/>
                </a:solidFill>
                <a:latin typeface="Times" pitchFamily="2" charset="0"/>
              </a:defRPr>
            </a:lvl3pPr>
            <a:lvl4pPr marL="1600200" indent="-228600">
              <a:defRPr sz="2400">
                <a:solidFill>
                  <a:schemeClr val="tx1"/>
                </a:solidFill>
                <a:latin typeface="Times" pitchFamily="2" charset="0"/>
              </a:defRPr>
            </a:lvl4pPr>
            <a:lvl5pPr marL="2057400" indent="-228600">
              <a:defRPr sz="2400">
                <a:solidFill>
                  <a:schemeClr val="tx1"/>
                </a:solidFill>
                <a:latin typeface="Times" pitchFamily="2" charset="0"/>
              </a:defRPr>
            </a:lvl5pPr>
            <a:lvl6pPr marL="2514600" indent="-228600" eaLnBrk="0" fontAlgn="base" hangingPunct="0">
              <a:spcBef>
                <a:spcPct val="0"/>
              </a:spcBef>
              <a:spcAft>
                <a:spcPct val="0"/>
              </a:spcAft>
              <a:defRPr sz="2400">
                <a:solidFill>
                  <a:schemeClr val="tx1"/>
                </a:solidFill>
                <a:latin typeface="Times" pitchFamily="2" charset="0"/>
              </a:defRPr>
            </a:lvl6pPr>
            <a:lvl7pPr marL="2971800" indent="-228600" eaLnBrk="0" fontAlgn="base" hangingPunct="0">
              <a:spcBef>
                <a:spcPct val="0"/>
              </a:spcBef>
              <a:spcAft>
                <a:spcPct val="0"/>
              </a:spcAft>
              <a:defRPr sz="2400">
                <a:solidFill>
                  <a:schemeClr val="tx1"/>
                </a:solidFill>
                <a:latin typeface="Times" pitchFamily="2" charset="0"/>
              </a:defRPr>
            </a:lvl7pPr>
            <a:lvl8pPr marL="3429000" indent="-228600" eaLnBrk="0" fontAlgn="base" hangingPunct="0">
              <a:spcBef>
                <a:spcPct val="0"/>
              </a:spcBef>
              <a:spcAft>
                <a:spcPct val="0"/>
              </a:spcAft>
              <a:defRPr sz="2400">
                <a:solidFill>
                  <a:schemeClr val="tx1"/>
                </a:solidFill>
                <a:latin typeface="Times" pitchFamily="2" charset="0"/>
              </a:defRPr>
            </a:lvl8pPr>
            <a:lvl9pPr marL="3886200" indent="-228600" eaLnBrk="0" fontAlgn="base" hangingPunct="0">
              <a:spcBef>
                <a:spcPct val="0"/>
              </a:spcBef>
              <a:spcAft>
                <a:spcPct val="0"/>
              </a:spcAft>
              <a:defRPr sz="2400">
                <a:solidFill>
                  <a:schemeClr val="tx1"/>
                </a:solidFill>
                <a:latin typeface="Times" pitchFamily="2" charset="0"/>
              </a:defRPr>
            </a:lvl9pPr>
          </a:lstStyle>
          <a:p>
            <a:fld id="{86D3442B-A003-3043-9D16-7A8ACBD22E03}" type="slidenum">
              <a:rPr lang="en-US" altLang="en-US" sz="1200"/>
              <a:pPr/>
              <a:t>5</a:t>
            </a:fld>
            <a:endParaRPr lang="en-US" altLang="en-US" sz="1200"/>
          </a:p>
        </p:txBody>
      </p:sp>
      <p:sp>
        <p:nvSpPr>
          <p:cNvPr id="27650" name="Rectangle 2">
            <a:extLst>
              <a:ext uri="{FF2B5EF4-FFF2-40B4-BE49-F238E27FC236}">
                <a16:creationId xmlns:a16="http://schemas.microsoft.com/office/drawing/2014/main" id="{16DA97FA-C12D-6041-AC1E-58FDCC2B1FD9}"/>
              </a:ext>
            </a:extLst>
          </p:cNvPr>
          <p:cNvSpPr>
            <a:spLocks noChangeArrowheads="1" noTextEdit="1"/>
          </p:cNvSpPr>
          <p:nvPr>
            <p:ph type="sldImg"/>
          </p:nvPr>
        </p:nvSpPr>
        <p:spPr>
          <a:solidFill>
            <a:srgbClr val="FFFFFF"/>
          </a:solidFill>
          <a:ln/>
        </p:spPr>
      </p:sp>
      <p:sp>
        <p:nvSpPr>
          <p:cNvPr id="27651" name="Rectangle 3">
            <a:extLst>
              <a:ext uri="{FF2B5EF4-FFF2-40B4-BE49-F238E27FC236}">
                <a16:creationId xmlns:a16="http://schemas.microsoft.com/office/drawing/2014/main" id="{BCC1C088-CBCC-1D4E-AFC7-9AB51F6409A2}"/>
              </a:ext>
            </a:extLst>
          </p:cNvPr>
          <p:cNvSpPr>
            <a:spLocks noChangeArrowheads="1"/>
          </p:cNvSpPr>
          <p:nvPr>
            <p:ph type="body" idx="1"/>
          </p:nvPr>
        </p:nvSpPr>
        <p:spPr>
          <a:xfrm>
            <a:off x="381000" y="4648200"/>
            <a:ext cx="6096000" cy="4495800"/>
          </a:xfrm>
          <a:solidFill>
            <a:srgbClr val="FFFFFF"/>
          </a:solidFill>
          <a:ln>
            <a:solidFill>
              <a:srgbClr val="000000"/>
            </a:solidFill>
            <a:miter lim="800000"/>
            <a:headEnd/>
            <a:tailEnd/>
          </a:ln>
        </p:spPr>
        <p:txBody>
          <a:bodyPr/>
          <a:lstStyle/>
          <a:p>
            <a:pPr eaLnBrk="1" hangingPunct="1"/>
            <a:endParaRPr lang="en-US" altLang="en-US" sz="2400" b="1">
              <a:latin typeface="Arial Narrow" panose="020B0604020202020204" pitchFamily="34" charset="0"/>
            </a:endParaRPr>
          </a:p>
        </p:txBody>
      </p:sp>
    </p:spTree>
    <p:extLst>
      <p:ext uri="{BB962C8B-B14F-4D97-AF65-F5344CB8AC3E}">
        <p14:creationId xmlns:p14="http://schemas.microsoft.com/office/powerpoint/2010/main" val="33545450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a:extLst>
              <a:ext uri="{FF2B5EF4-FFF2-40B4-BE49-F238E27FC236}">
                <a16:creationId xmlns:a16="http://schemas.microsoft.com/office/drawing/2014/main" id="{AE33F3D1-B745-5047-A948-6B19FFBAC189}"/>
              </a:ext>
            </a:extLst>
          </p:cNvPr>
          <p:cNvSpPr>
            <a:spLocks noGrp="1" noChangeArrowheads="1"/>
          </p:cNvSpPr>
          <p:nvPr>
            <p:ph type="sldNum" sz="quarter" idx="5"/>
          </p:nvPr>
        </p:nvSpPr>
        <p:spPr>
          <a:noFill/>
        </p:spPr>
        <p:txBody>
          <a:bodyPr/>
          <a:lstStyle>
            <a:lvl1pPr>
              <a:defRPr sz="2400">
                <a:solidFill>
                  <a:schemeClr val="tx1"/>
                </a:solidFill>
                <a:latin typeface="Times" pitchFamily="2" charset="0"/>
              </a:defRPr>
            </a:lvl1pPr>
            <a:lvl2pPr marL="742950" indent="-285750">
              <a:defRPr sz="2400">
                <a:solidFill>
                  <a:schemeClr val="tx1"/>
                </a:solidFill>
                <a:latin typeface="Times" pitchFamily="2" charset="0"/>
              </a:defRPr>
            </a:lvl2pPr>
            <a:lvl3pPr marL="1143000" indent="-228600">
              <a:defRPr sz="2400">
                <a:solidFill>
                  <a:schemeClr val="tx1"/>
                </a:solidFill>
                <a:latin typeface="Times" pitchFamily="2" charset="0"/>
              </a:defRPr>
            </a:lvl3pPr>
            <a:lvl4pPr marL="1600200" indent="-228600">
              <a:defRPr sz="2400">
                <a:solidFill>
                  <a:schemeClr val="tx1"/>
                </a:solidFill>
                <a:latin typeface="Times" pitchFamily="2" charset="0"/>
              </a:defRPr>
            </a:lvl4pPr>
            <a:lvl5pPr marL="2057400" indent="-228600">
              <a:defRPr sz="2400">
                <a:solidFill>
                  <a:schemeClr val="tx1"/>
                </a:solidFill>
                <a:latin typeface="Times" pitchFamily="2" charset="0"/>
              </a:defRPr>
            </a:lvl5pPr>
            <a:lvl6pPr marL="2514600" indent="-228600" eaLnBrk="0" fontAlgn="base" hangingPunct="0">
              <a:spcBef>
                <a:spcPct val="0"/>
              </a:spcBef>
              <a:spcAft>
                <a:spcPct val="0"/>
              </a:spcAft>
              <a:defRPr sz="2400">
                <a:solidFill>
                  <a:schemeClr val="tx1"/>
                </a:solidFill>
                <a:latin typeface="Times" pitchFamily="2" charset="0"/>
              </a:defRPr>
            </a:lvl6pPr>
            <a:lvl7pPr marL="2971800" indent="-228600" eaLnBrk="0" fontAlgn="base" hangingPunct="0">
              <a:spcBef>
                <a:spcPct val="0"/>
              </a:spcBef>
              <a:spcAft>
                <a:spcPct val="0"/>
              </a:spcAft>
              <a:defRPr sz="2400">
                <a:solidFill>
                  <a:schemeClr val="tx1"/>
                </a:solidFill>
                <a:latin typeface="Times" pitchFamily="2" charset="0"/>
              </a:defRPr>
            </a:lvl7pPr>
            <a:lvl8pPr marL="3429000" indent="-228600" eaLnBrk="0" fontAlgn="base" hangingPunct="0">
              <a:spcBef>
                <a:spcPct val="0"/>
              </a:spcBef>
              <a:spcAft>
                <a:spcPct val="0"/>
              </a:spcAft>
              <a:defRPr sz="2400">
                <a:solidFill>
                  <a:schemeClr val="tx1"/>
                </a:solidFill>
                <a:latin typeface="Times" pitchFamily="2" charset="0"/>
              </a:defRPr>
            </a:lvl8pPr>
            <a:lvl9pPr marL="3886200" indent="-228600" eaLnBrk="0" fontAlgn="base" hangingPunct="0">
              <a:spcBef>
                <a:spcPct val="0"/>
              </a:spcBef>
              <a:spcAft>
                <a:spcPct val="0"/>
              </a:spcAft>
              <a:defRPr sz="2400">
                <a:solidFill>
                  <a:schemeClr val="tx1"/>
                </a:solidFill>
                <a:latin typeface="Times" pitchFamily="2" charset="0"/>
              </a:defRPr>
            </a:lvl9pPr>
          </a:lstStyle>
          <a:p>
            <a:fld id="{2914FD58-E765-F843-9A92-5F6FC4F727E9}" type="slidenum">
              <a:rPr lang="en-US" altLang="en-US" sz="1200"/>
              <a:pPr/>
              <a:t>6</a:t>
            </a:fld>
            <a:endParaRPr lang="en-US" altLang="en-US" sz="1200"/>
          </a:p>
        </p:txBody>
      </p:sp>
      <p:sp>
        <p:nvSpPr>
          <p:cNvPr id="29698" name="Rectangle 2">
            <a:extLst>
              <a:ext uri="{FF2B5EF4-FFF2-40B4-BE49-F238E27FC236}">
                <a16:creationId xmlns:a16="http://schemas.microsoft.com/office/drawing/2014/main" id="{A7D73FE9-E4FD-9645-A171-F5F0505F6C83}"/>
              </a:ext>
            </a:extLst>
          </p:cNvPr>
          <p:cNvSpPr>
            <a:spLocks noChangeArrowheads="1" noTextEdit="1"/>
          </p:cNvSpPr>
          <p:nvPr>
            <p:ph type="sldImg"/>
          </p:nvPr>
        </p:nvSpPr>
        <p:spPr>
          <a:solidFill>
            <a:srgbClr val="FFFFFF"/>
          </a:solidFill>
          <a:ln/>
        </p:spPr>
      </p:sp>
      <p:sp>
        <p:nvSpPr>
          <p:cNvPr id="29699" name="Rectangle 3">
            <a:extLst>
              <a:ext uri="{FF2B5EF4-FFF2-40B4-BE49-F238E27FC236}">
                <a16:creationId xmlns:a16="http://schemas.microsoft.com/office/drawing/2014/main" id="{6E0B1334-5089-4947-B4E9-94DB2BAABB13}"/>
              </a:ext>
            </a:extLst>
          </p:cNvPr>
          <p:cNvSpPr>
            <a:spLocks noChangeArrowheads="1"/>
          </p:cNvSpPr>
          <p:nvPr>
            <p:ph type="body" idx="1"/>
          </p:nvPr>
        </p:nvSpPr>
        <p:spPr>
          <a:xfrm>
            <a:off x="381000" y="4648200"/>
            <a:ext cx="6096000" cy="4495800"/>
          </a:xfrm>
          <a:solidFill>
            <a:srgbClr val="FFFFFF"/>
          </a:solidFill>
          <a:ln>
            <a:solidFill>
              <a:srgbClr val="000000"/>
            </a:solidFill>
            <a:miter lim="800000"/>
            <a:headEnd/>
            <a:tailEnd/>
          </a:ln>
        </p:spPr>
        <p:txBody>
          <a:bodyPr/>
          <a:lstStyle/>
          <a:p>
            <a:pPr eaLnBrk="1" hangingPunct="1"/>
            <a:endParaRPr lang="en-US" altLang="en-US" sz="2400" b="1">
              <a:latin typeface="Arial Narrow" panose="020B0604020202020204" pitchFamily="34" charset="0"/>
            </a:endParaRPr>
          </a:p>
        </p:txBody>
      </p:sp>
    </p:spTree>
    <p:extLst>
      <p:ext uri="{BB962C8B-B14F-4D97-AF65-F5344CB8AC3E}">
        <p14:creationId xmlns:p14="http://schemas.microsoft.com/office/powerpoint/2010/main" val="35622016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a:extLst>
              <a:ext uri="{FF2B5EF4-FFF2-40B4-BE49-F238E27FC236}">
                <a16:creationId xmlns:a16="http://schemas.microsoft.com/office/drawing/2014/main" id="{42BD1538-CF1C-B448-823E-546BE78CA804}"/>
              </a:ext>
            </a:extLst>
          </p:cNvPr>
          <p:cNvSpPr>
            <a:spLocks noGrp="1" noChangeArrowheads="1"/>
          </p:cNvSpPr>
          <p:nvPr>
            <p:ph type="sldNum" sz="quarter" idx="5"/>
          </p:nvPr>
        </p:nvSpPr>
        <p:spPr>
          <a:noFill/>
        </p:spPr>
        <p:txBody>
          <a:bodyPr/>
          <a:lstStyle>
            <a:lvl1pPr>
              <a:defRPr sz="2400">
                <a:solidFill>
                  <a:schemeClr val="tx1"/>
                </a:solidFill>
                <a:latin typeface="Times" pitchFamily="2" charset="0"/>
              </a:defRPr>
            </a:lvl1pPr>
            <a:lvl2pPr marL="742950" indent="-285750">
              <a:defRPr sz="2400">
                <a:solidFill>
                  <a:schemeClr val="tx1"/>
                </a:solidFill>
                <a:latin typeface="Times" pitchFamily="2" charset="0"/>
              </a:defRPr>
            </a:lvl2pPr>
            <a:lvl3pPr marL="1143000" indent="-228600">
              <a:defRPr sz="2400">
                <a:solidFill>
                  <a:schemeClr val="tx1"/>
                </a:solidFill>
                <a:latin typeface="Times" pitchFamily="2" charset="0"/>
              </a:defRPr>
            </a:lvl3pPr>
            <a:lvl4pPr marL="1600200" indent="-228600">
              <a:defRPr sz="2400">
                <a:solidFill>
                  <a:schemeClr val="tx1"/>
                </a:solidFill>
                <a:latin typeface="Times" pitchFamily="2" charset="0"/>
              </a:defRPr>
            </a:lvl4pPr>
            <a:lvl5pPr marL="2057400" indent="-228600">
              <a:defRPr sz="2400">
                <a:solidFill>
                  <a:schemeClr val="tx1"/>
                </a:solidFill>
                <a:latin typeface="Times" pitchFamily="2" charset="0"/>
              </a:defRPr>
            </a:lvl5pPr>
            <a:lvl6pPr marL="2514600" indent="-228600" eaLnBrk="0" fontAlgn="base" hangingPunct="0">
              <a:spcBef>
                <a:spcPct val="0"/>
              </a:spcBef>
              <a:spcAft>
                <a:spcPct val="0"/>
              </a:spcAft>
              <a:defRPr sz="2400">
                <a:solidFill>
                  <a:schemeClr val="tx1"/>
                </a:solidFill>
                <a:latin typeface="Times" pitchFamily="2" charset="0"/>
              </a:defRPr>
            </a:lvl6pPr>
            <a:lvl7pPr marL="2971800" indent="-228600" eaLnBrk="0" fontAlgn="base" hangingPunct="0">
              <a:spcBef>
                <a:spcPct val="0"/>
              </a:spcBef>
              <a:spcAft>
                <a:spcPct val="0"/>
              </a:spcAft>
              <a:defRPr sz="2400">
                <a:solidFill>
                  <a:schemeClr val="tx1"/>
                </a:solidFill>
                <a:latin typeface="Times" pitchFamily="2" charset="0"/>
              </a:defRPr>
            </a:lvl7pPr>
            <a:lvl8pPr marL="3429000" indent="-228600" eaLnBrk="0" fontAlgn="base" hangingPunct="0">
              <a:spcBef>
                <a:spcPct val="0"/>
              </a:spcBef>
              <a:spcAft>
                <a:spcPct val="0"/>
              </a:spcAft>
              <a:defRPr sz="2400">
                <a:solidFill>
                  <a:schemeClr val="tx1"/>
                </a:solidFill>
                <a:latin typeface="Times" pitchFamily="2" charset="0"/>
              </a:defRPr>
            </a:lvl8pPr>
            <a:lvl9pPr marL="3886200" indent="-228600" eaLnBrk="0" fontAlgn="base" hangingPunct="0">
              <a:spcBef>
                <a:spcPct val="0"/>
              </a:spcBef>
              <a:spcAft>
                <a:spcPct val="0"/>
              </a:spcAft>
              <a:defRPr sz="2400">
                <a:solidFill>
                  <a:schemeClr val="tx1"/>
                </a:solidFill>
                <a:latin typeface="Times" pitchFamily="2" charset="0"/>
              </a:defRPr>
            </a:lvl9pPr>
          </a:lstStyle>
          <a:p>
            <a:fld id="{B933576F-EC9F-9348-B403-833813DA2F5F}" type="slidenum">
              <a:rPr lang="en-US" altLang="en-US" sz="1200"/>
              <a:pPr/>
              <a:t>7</a:t>
            </a:fld>
            <a:endParaRPr lang="en-US" altLang="en-US" sz="1200"/>
          </a:p>
        </p:txBody>
      </p:sp>
      <p:sp>
        <p:nvSpPr>
          <p:cNvPr id="31746" name="Rectangle 2">
            <a:extLst>
              <a:ext uri="{FF2B5EF4-FFF2-40B4-BE49-F238E27FC236}">
                <a16:creationId xmlns:a16="http://schemas.microsoft.com/office/drawing/2014/main" id="{7B914225-F393-5C4C-A9BD-F2A251B511C1}"/>
              </a:ext>
            </a:extLst>
          </p:cNvPr>
          <p:cNvSpPr>
            <a:spLocks noChangeArrowheads="1" noTextEdit="1"/>
          </p:cNvSpPr>
          <p:nvPr>
            <p:ph type="sldImg"/>
          </p:nvPr>
        </p:nvSpPr>
        <p:spPr>
          <a:solidFill>
            <a:srgbClr val="FFFFFF"/>
          </a:solidFill>
          <a:ln/>
        </p:spPr>
      </p:sp>
      <p:sp>
        <p:nvSpPr>
          <p:cNvPr id="31747" name="Rectangle 3">
            <a:extLst>
              <a:ext uri="{FF2B5EF4-FFF2-40B4-BE49-F238E27FC236}">
                <a16:creationId xmlns:a16="http://schemas.microsoft.com/office/drawing/2014/main" id="{1C654DF9-1DE0-4A40-B937-23352FAF1104}"/>
              </a:ext>
            </a:extLst>
          </p:cNvPr>
          <p:cNvSpPr>
            <a:spLocks noChangeArrowheads="1"/>
          </p:cNvSpPr>
          <p:nvPr>
            <p:ph type="body" idx="1"/>
          </p:nvPr>
        </p:nvSpPr>
        <p:spPr>
          <a:xfrm>
            <a:off x="381000" y="4648200"/>
            <a:ext cx="6096000" cy="4495800"/>
          </a:xfrm>
          <a:solidFill>
            <a:srgbClr val="FFFFFF"/>
          </a:solidFill>
          <a:ln>
            <a:solidFill>
              <a:srgbClr val="000000"/>
            </a:solidFill>
            <a:miter lim="800000"/>
            <a:headEnd/>
            <a:tailEnd/>
          </a:ln>
        </p:spPr>
        <p:txBody>
          <a:bodyPr/>
          <a:lstStyle/>
          <a:p>
            <a:pPr eaLnBrk="1" hangingPunct="1"/>
            <a:endParaRPr lang="en-US" altLang="en-US" sz="2400" b="1">
              <a:latin typeface="Arial Narrow" panose="020B0604020202020204" pitchFamily="34" charset="0"/>
            </a:endParaRPr>
          </a:p>
        </p:txBody>
      </p:sp>
    </p:spTree>
    <p:extLst>
      <p:ext uri="{BB962C8B-B14F-4D97-AF65-F5344CB8AC3E}">
        <p14:creationId xmlns:p14="http://schemas.microsoft.com/office/powerpoint/2010/main" val="34579473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a:extLst>
              <a:ext uri="{FF2B5EF4-FFF2-40B4-BE49-F238E27FC236}">
                <a16:creationId xmlns:a16="http://schemas.microsoft.com/office/drawing/2014/main" id="{D79C78D4-A8C7-404C-B55D-D830C5F5F124}"/>
              </a:ext>
            </a:extLst>
          </p:cNvPr>
          <p:cNvSpPr>
            <a:spLocks noGrp="1" noChangeArrowheads="1"/>
          </p:cNvSpPr>
          <p:nvPr>
            <p:ph type="sldNum" sz="quarter" idx="5"/>
          </p:nvPr>
        </p:nvSpPr>
        <p:spPr>
          <a:noFill/>
        </p:spPr>
        <p:txBody>
          <a:bodyPr/>
          <a:lstStyle>
            <a:lvl1pPr>
              <a:defRPr sz="2400">
                <a:solidFill>
                  <a:schemeClr val="tx1"/>
                </a:solidFill>
                <a:latin typeface="Times" pitchFamily="2" charset="0"/>
              </a:defRPr>
            </a:lvl1pPr>
            <a:lvl2pPr marL="742950" indent="-285750">
              <a:defRPr sz="2400">
                <a:solidFill>
                  <a:schemeClr val="tx1"/>
                </a:solidFill>
                <a:latin typeface="Times" pitchFamily="2" charset="0"/>
              </a:defRPr>
            </a:lvl2pPr>
            <a:lvl3pPr marL="1143000" indent="-228600">
              <a:defRPr sz="2400">
                <a:solidFill>
                  <a:schemeClr val="tx1"/>
                </a:solidFill>
                <a:latin typeface="Times" pitchFamily="2" charset="0"/>
              </a:defRPr>
            </a:lvl3pPr>
            <a:lvl4pPr marL="1600200" indent="-228600">
              <a:defRPr sz="2400">
                <a:solidFill>
                  <a:schemeClr val="tx1"/>
                </a:solidFill>
                <a:latin typeface="Times" pitchFamily="2" charset="0"/>
              </a:defRPr>
            </a:lvl4pPr>
            <a:lvl5pPr marL="2057400" indent="-228600">
              <a:defRPr sz="2400">
                <a:solidFill>
                  <a:schemeClr val="tx1"/>
                </a:solidFill>
                <a:latin typeface="Times" pitchFamily="2" charset="0"/>
              </a:defRPr>
            </a:lvl5pPr>
            <a:lvl6pPr marL="2514600" indent="-228600" eaLnBrk="0" fontAlgn="base" hangingPunct="0">
              <a:spcBef>
                <a:spcPct val="0"/>
              </a:spcBef>
              <a:spcAft>
                <a:spcPct val="0"/>
              </a:spcAft>
              <a:defRPr sz="2400">
                <a:solidFill>
                  <a:schemeClr val="tx1"/>
                </a:solidFill>
                <a:latin typeface="Times" pitchFamily="2" charset="0"/>
              </a:defRPr>
            </a:lvl6pPr>
            <a:lvl7pPr marL="2971800" indent="-228600" eaLnBrk="0" fontAlgn="base" hangingPunct="0">
              <a:spcBef>
                <a:spcPct val="0"/>
              </a:spcBef>
              <a:spcAft>
                <a:spcPct val="0"/>
              </a:spcAft>
              <a:defRPr sz="2400">
                <a:solidFill>
                  <a:schemeClr val="tx1"/>
                </a:solidFill>
                <a:latin typeface="Times" pitchFamily="2" charset="0"/>
              </a:defRPr>
            </a:lvl7pPr>
            <a:lvl8pPr marL="3429000" indent="-228600" eaLnBrk="0" fontAlgn="base" hangingPunct="0">
              <a:spcBef>
                <a:spcPct val="0"/>
              </a:spcBef>
              <a:spcAft>
                <a:spcPct val="0"/>
              </a:spcAft>
              <a:defRPr sz="2400">
                <a:solidFill>
                  <a:schemeClr val="tx1"/>
                </a:solidFill>
                <a:latin typeface="Times" pitchFamily="2" charset="0"/>
              </a:defRPr>
            </a:lvl8pPr>
            <a:lvl9pPr marL="3886200" indent="-228600" eaLnBrk="0" fontAlgn="base" hangingPunct="0">
              <a:spcBef>
                <a:spcPct val="0"/>
              </a:spcBef>
              <a:spcAft>
                <a:spcPct val="0"/>
              </a:spcAft>
              <a:defRPr sz="2400">
                <a:solidFill>
                  <a:schemeClr val="tx1"/>
                </a:solidFill>
                <a:latin typeface="Times" pitchFamily="2" charset="0"/>
              </a:defRPr>
            </a:lvl9pPr>
          </a:lstStyle>
          <a:p>
            <a:fld id="{6F9EB01D-BD6D-2E43-9A85-B1703151BB10}" type="slidenum">
              <a:rPr lang="en-US" altLang="en-US" sz="1200"/>
              <a:pPr/>
              <a:t>8</a:t>
            </a:fld>
            <a:endParaRPr lang="en-US" altLang="en-US" sz="1200"/>
          </a:p>
        </p:txBody>
      </p:sp>
      <p:sp>
        <p:nvSpPr>
          <p:cNvPr id="33794" name="Rectangle 2">
            <a:extLst>
              <a:ext uri="{FF2B5EF4-FFF2-40B4-BE49-F238E27FC236}">
                <a16:creationId xmlns:a16="http://schemas.microsoft.com/office/drawing/2014/main" id="{C558AC30-061C-1A42-80C0-5D471BC5A090}"/>
              </a:ext>
            </a:extLst>
          </p:cNvPr>
          <p:cNvSpPr>
            <a:spLocks noChangeArrowheads="1" noTextEdit="1"/>
          </p:cNvSpPr>
          <p:nvPr>
            <p:ph type="sldImg"/>
          </p:nvPr>
        </p:nvSpPr>
        <p:spPr>
          <a:solidFill>
            <a:srgbClr val="FFFFFF"/>
          </a:solidFill>
          <a:ln/>
        </p:spPr>
      </p:sp>
      <p:sp>
        <p:nvSpPr>
          <p:cNvPr id="33795" name="Rectangle 3">
            <a:extLst>
              <a:ext uri="{FF2B5EF4-FFF2-40B4-BE49-F238E27FC236}">
                <a16:creationId xmlns:a16="http://schemas.microsoft.com/office/drawing/2014/main" id="{5E610AC8-175F-6D49-893C-4E0F57D1A43E}"/>
              </a:ext>
            </a:extLst>
          </p:cNvPr>
          <p:cNvSpPr>
            <a:spLocks noChangeArrowheads="1"/>
          </p:cNvSpPr>
          <p:nvPr>
            <p:ph type="body" idx="1"/>
          </p:nvPr>
        </p:nvSpPr>
        <p:spPr>
          <a:xfrm>
            <a:off x="381000" y="4648200"/>
            <a:ext cx="6096000" cy="4495800"/>
          </a:xfrm>
          <a:solidFill>
            <a:srgbClr val="FFFFFF"/>
          </a:solidFill>
          <a:ln>
            <a:solidFill>
              <a:srgbClr val="000000"/>
            </a:solidFill>
            <a:miter lim="800000"/>
            <a:headEnd/>
            <a:tailEnd/>
          </a:ln>
        </p:spPr>
        <p:txBody>
          <a:bodyPr/>
          <a:lstStyle/>
          <a:p>
            <a:pPr eaLnBrk="1" hangingPunct="1"/>
            <a:endParaRPr lang="en-US" altLang="en-US" sz="2400" b="1">
              <a:latin typeface="Arial Narrow" panose="020B0604020202020204" pitchFamily="34" charset="0"/>
            </a:endParaRPr>
          </a:p>
        </p:txBody>
      </p:sp>
    </p:spTree>
    <p:extLst>
      <p:ext uri="{BB962C8B-B14F-4D97-AF65-F5344CB8AC3E}">
        <p14:creationId xmlns:p14="http://schemas.microsoft.com/office/powerpoint/2010/main" val="24905721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a:extLst>
              <a:ext uri="{FF2B5EF4-FFF2-40B4-BE49-F238E27FC236}">
                <a16:creationId xmlns:a16="http://schemas.microsoft.com/office/drawing/2014/main" id="{58B81C14-0240-4A42-A61F-6593770E1189}"/>
              </a:ext>
            </a:extLst>
          </p:cNvPr>
          <p:cNvSpPr>
            <a:spLocks noGrp="1" noChangeArrowheads="1"/>
          </p:cNvSpPr>
          <p:nvPr>
            <p:ph type="sldNum" sz="quarter" idx="5"/>
          </p:nvPr>
        </p:nvSpPr>
        <p:spPr>
          <a:noFill/>
        </p:spPr>
        <p:txBody>
          <a:bodyPr/>
          <a:lstStyle>
            <a:lvl1pPr>
              <a:defRPr sz="2400">
                <a:solidFill>
                  <a:schemeClr val="tx1"/>
                </a:solidFill>
                <a:latin typeface="Times" pitchFamily="2" charset="0"/>
              </a:defRPr>
            </a:lvl1pPr>
            <a:lvl2pPr marL="742950" indent="-285750">
              <a:defRPr sz="2400">
                <a:solidFill>
                  <a:schemeClr val="tx1"/>
                </a:solidFill>
                <a:latin typeface="Times" pitchFamily="2" charset="0"/>
              </a:defRPr>
            </a:lvl2pPr>
            <a:lvl3pPr marL="1143000" indent="-228600">
              <a:defRPr sz="2400">
                <a:solidFill>
                  <a:schemeClr val="tx1"/>
                </a:solidFill>
                <a:latin typeface="Times" pitchFamily="2" charset="0"/>
              </a:defRPr>
            </a:lvl3pPr>
            <a:lvl4pPr marL="1600200" indent="-228600">
              <a:defRPr sz="2400">
                <a:solidFill>
                  <a:schemeClr val="tx1"/>
                </a:solidFill>
                <a:latin typeface="Times" pitchFamily="2" charset="0"/>
              </a:defRPr>
            </a:lvl4pPr>
            <a:lvl5pPr marL="2057400" indent="-228600">
              <a:defRPr sz="2400">
                <a:solidFill>
                  <a:schemeClr val="tx1"/>
                </a:solidFill>
                <a:latin typeface="Times" pitchFamily="2" charset="0"/>
              </a:defRPr>
            </a:lvl5pPr>
            <a:lvl6pPr marL="2514600" indent="-228600" eaLnBrk="0" fontAlgn="base" hangingPunct="0">
              <a:spcBef>
                <a:spcPct val="0"/>
              </a:spcBef>
              <a:spcAft>
                <a:spcPct val="0"/>
              </a:spcAft>
              <a:defRPr sz="2400">
                <a:solidFill>
                  <a:schemeClr val="tx1"/>
                </a:solidFill>
                <a:latin typeface="Times" pitchFamily="2" charset="0"/>
              </a:defRPr>
            </a:lvl6pPr>
            <a:lvl7pPr marL="2971800" indent="-228600" eaLnBrk="0" fontAlgn="base" hangingPunct="0">
              <a:spcBef>
                <a:spcPct val="0"/>
              </a:spcBef>
              <a:spcAft>
                <a:spcPct val="0"/>
              </a:spcAft>
              <a:defRPr sz="2400">
                <a:solidFill>
                  <a:schemeClr val="tx1"/>
                </a:solidFill>
                <a:latin typeface="Times" pitchFamily="2" charset="0"/>
              </a:defRPr>
            </a:lvl7pPr>
            <a:lvl8pPr marL="3429000" indent="-228600" eaLnBrk="0" fontAlgn="base" hangingPunct="0">
              <a:spcBef>
                <a:spcPct val="0"/>
              </a:spcBef>
              <a:spcAft>
                <a:spcPct val="0"/>
              </a:spcAft>
              <a:defRPr sz="2400">
                <a:solidFill>
                  <a:schemeClr val="tx1"/>
                </a:solidFill>
                <a:latin typeface="Times" pitchFamily="2" charset="0"/>
              </a:defRPr>
            </a:lvl8pPr>
            <a:lvl9pPr marL="3886200" indent="-228600" eaLnBrk="0" fontAlgn="base" hangingPunct="0">
              <a:spcBef>
                <a:spcPct val="0"/>
              </a:spcBef>
              <a:spcAft>
                <a:spcPct val="0"/>
              </a:spcAft>
              <a:defRPr sz="2400">
                <a:solidFill>
                  <a:schemeClr val="tx1"/>
                </a:solidFill>
                <a:latin typeface="Times" pitchFamily="2" charset="0"/>
              </a:defRPr>
            </a:lvl9pPr>
          </a:lstStyle>
          <a:p>
            <a:fld id="{449F4850-2A95-ED4C-A45D-096796E23814}" type="slidenum">
              <a:rPr lang="en-US" altLang="en-US" sz="1200"/>
              <a:pPr/>
              <a:t>9</a:t>
            </a:fld>
            <a:endParaRPr lang="en-US" altLang="en-US" sz="1200"/>
          </a:p>
        </p:txBody>
      </p:sp>
      <p:sp>
        <p:nvSpPr>
          <p:cNvPr id="35842" name="Rectangle 2">
            <a:extLst>
              <a:ext uri="{FF2B5EF4-FFF2-40B4-BE49-F238E27FC236}">
                <a16:creationId xmlns:a16="http://schemas.microsoft.com/office/drawing/2014/main" id="{84283B05-F0C4-8341-9CEA-F40B5BB6C176}"/>
              </a:ext>
            </a:extLst>
          </p:cNvPr>
          <p:cNvSpPr>
            <a:spLocks noChangeArrowheads="1" noTextEdit="1"/>
          </p:cNvSpPr>
          <p:nvPr>
            <p:ph type="sldImg"/>
          </p:nvPr>
        </p:nvSpPr>
        <p:spPr>
          <a:solidFill>
            <a:srgbClr val="FFFFFF"/>
          </a:solidFill>
          <a:ln/>
        </p:spPr>
      </p:sp>
      <p:sp>
        <p:nvSpPr>
          <p:cNvPr id="35843" name="Rectangle 3">
            <a:extLst>
              <a:ext uri="{FF2B5EF4-FFF2-40B4-BE49-F238E27FC236}">
                <a16:creationId xmlns:a16="http://schemas.microsoft.com/office/drawing/2014/main" id="{4E955CE8-C4CB-5F4D-82A1-5483230CA66E}"/>
              </a:ext>
            </a:extLst>
          </p:cNvPr>
          <p:cNvSpPr>
            <a:spLocks noChangeArrowheads="1"/>
          </p:cNvSpPr>
          <p:nvPr>
            <p:ph type="body" idx="1"/>
          </p:nvPr>
        </p:nvSpPr>
        <p:spPr>
          <a:xfrm>
            <a:off x="381000" y="4648200"/>
            <a:ext cx="6096000" cy="4495800"/>
          </a:xfrm>
          <a:solidFill>
            <a:srgbClr val="FFFFFF"/>
          </a:solidFill>
          <a:ln>
            <a:solidFill>
              <a:srgbClr val="000000"/>
            </a:solidFill>
            <a:miter lim="800000"/>
            <a:headEnd/>
            <a:tailEnd/>
          </a:ln>
        </p:spPr>
        <p:txBody>
          <a:bodyPr/>
          <a:lstStyle/>
          <a:p>
            <a:pPr eaLnBrk="1" hangingPunct="1"/>
            <a:endParaRPr lang="en-US" altLang="en-US" sz="2400" b="1">
              <a:latin typeface="Arial Narrow" panose="020B0604020202020204" pitchFamily="34" charset="0"/>
            </a:endParaRPr>
          </a:p>
        </p:txBody>
      </p:sp>
    </p:spTree>
    <p:extLst>
      <p:ext uri="{BB962C8B-B14F-4D97-AF65-F5344CB8AC3E}">
        <p14:creationId xmlns:p14="http://schemas.microsoft.com/office/powerpoint/2010/main" val="21546484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a:extLst>
              <a:ext uri="{FF2B5EF4-FFF2-40B4-BE49-F238E27FC236}">
                <a16:creationId xmlns:a16="http://schemas.microsoft.com/office/drawing/2014/main" id="{1F3340CB-74C4-3C44-A24B-61530EF3BB41}"/>
              </a:ext>
            </a:extLst>
          </p:cNvPr>
          <p:cNvSpPr>
            <a:spLocks noGrp="1" noChangeArrowheads="1"/>
          </p:cNvSpPr>
          <p:nvPr>
            <p:ph type="sldNum" sz="quarter" idx="5"/>
          </p:nvPr>
        </p:nvSpPr>
        <p:spPr>
          <a:noFill/>
        </p:spPr>
        <p:txBody>
          <a:bodyPr/>
          <a:lstStyle>
            <a:lvl1pPr>
              <a:defRPr sz="2400">
                <a:solidFill>
                  <a:schemeClr val="tx1"/>
                </a:solidFill>
                <a:latin typeface="Times" pitchFamily="2" charset="0"/>
              </a:defRPr>
            </a:lvl1pPr>
            <a:lvl2pPr marL="742950" indent="-285750">
              <a:defRPr sz="2400">
                <a:solidFill>
                  <a:schemeClr val="tx1"/>
                </a:solidFill>
                <a:latin typeface="Times" pitchFamily="2" charset="0"/>
              </a:defRPr>
            </a:lvl2pPr>
            <a:lvl3pPr marL="1143000" indent="-228600">
              <a:defRPr sz="2400">
                <a:solidFill>
                  <a:schemeClr val="tx1"/>
                </a:solidFill>
                <a:latin typeface="Times" pitchFamily="2" charset="0"/>
              </a:defRPr>
            </a:lvl3pPr>
            <a:lvl4pPr marL="1600200" indent="-228600">
              <a:defRPr sz="2400">
                <a:solidFill>
                  <a:schemeClr val="tx1"/>
                </a:solidFill>
                <a:latin typeface="Times" pitchFamily="2" charset="0"/>
              </a:defRPr>
            </a:lvl4pPr>
            <a:lvl5pPr marL="2057400" indent="-228600">
              <a:defRPr sz="2400">
                <a:solidFill>
                  <a:schemeClr val="tx1"/>
                </a:solidFill>
                <a:latin typeface="Times" pitchFamily="2" charset="0"/>
              </a:defRPr>
            </a:lvl5pPr>
            <a:lvl6pPr marL="2514600" indent="-228600" eaLnBrk="0" fontAlgn="base" hangingPunct="0">
              <a:spcBef>
                <a:spcPct val="0"/>
              </a:spcBef>
              <a:spcAft>
                <a:spcPct val="0"/>
              </a:spcAft>
              <a:defRPr sz="2400">
                <a:solidFill>
                  <a:schemeClr val="tx1"/>
                </a:solidFill>
                <a:latin typeface="Times" pitchFamily="2" charset="0"/>
              </a:defRPr>
            </a:lvl6pPr>
            <a:lvl7pPr marL="2971800" indent="-228600" eaLnBrk="0" fontAlgn="base" hangingPunct="0">
              <a:spcBef>
                <a:spcPct val="0"/>
              </a:spcBef>
              <a:spcAft>
                <a:spcPct val="0"/>
              </a:spcAft>
              <a:defRPr sz="2400">
                <a:solidFill>
                  <a:schemeClr val="tx1"/>
                </a:solidFill>
                <a:latin typeface="Times" pitchFamily="2" charset="0"/>
              </a:defRPr>
            </a:lvl7pPr>
            <a:lvl8pPr marL="3429000" indent="-228600" eaLnBrk="0" fontAlgn="base" hangingPunct="0">
              <a:spcBef>
                <a:spcPct val="0"/>
              </a:spcBef>
              <a:spcAft>
                <a:spcPct val="0"/>
              </a:spcAft>
              <a:defRPr sz="2400">
                <a:solidFill>
                  <a:schemeClr val="tx1"/>
                </a:solidFill>
                <a:latin typeface="Times" pitchFamily="2" charset="0"/>
              </a:defRPr>
            </a:lvl8pPr>
            <a:lvl9pPr marL="3886200" indent="-228600" eaLnBrk="0" fontAlgn="base" hangingPunct="0">
              <a:spcBef>
                <a:spcPct val="0"/>
              </a:spcBef>
              <a:spcAft>
                <a:spcPct val="0"/>
              </a:spcAft>
              <a:defRPr sz="2400">
                <a:solidFill>
                  <a:schemeClr val="tx1"/>
                </a:solidFill>
                <a:latin typeface="Times" pitchFamily="2" charset="0"/>
              </a:defRPr>
            </a:lvl9pPr>
          </a:lstStyle>
          <a:p>
            <a:fld id="{0D44E92D-8E52-2F4C-92C1-42E82AB8E2C6}" type="slidenum">
              <a:rPr lang="en-US" altLang="en-US" sz="1200"/>
              <a:pPr/>
              <a:t>10</a:t>
            </a:fld>
            <a:endParaRPr lang="en-US" altLang="en-US" sz="1200"/>
          </a:p>
        </p:txBody>
      </p:sp>
      <p:sp>
        <p:nvSpPr>
          <p:cNvPr id="37890" name="Rectangle 2">
            <a:extLst>
              <a:ext uri="{FF2B5EF4-FFF2-40B4-BE49-F238E27FC236}">
                <a16:creationId xmlns:a16="http://schemas.microsoft.com/office/drawing/2014/main" id="{08B88C89-B82F-CE48-B311-9D82E6583C24}"/>
              </a:ext>
            </a:extLst>
          </p:cNvPr>
          <p:cNvSpPr>
            <a:spLocks noChangeArrowheads="1" noTextEdit="1"/>
          </p:cNvSpPr>
          <p:nvPr>
            <p:ph type="sldImg"/>
          </p:nvPr>
        </p:nvSpPr>
        <p:spPr>
          <a:solidFill>
            <a:srgbClr val="FFFFFF"/>
          </a:solidFill>
          <a:ln/>
        </p:spPr>
      </p:sp>
      <p:sp>
        <p:nvSpPr>
          <p:cNvPr id="37891" name="Rectangle 3">
            <a:extLst>
              <a:ext uri="{FF2B5EF4-FFF2-40B4-BE49-F238E27FC236}">
                <a16:creationId xmlns:a16="http://schemas.microsoft.com/office/drawing/2014/main" id="{E2AE138E-FFBA-CC4D-BA39-63A7DFAFAB84}"/>
              </a:ext>
            </a:extLst>
          </p:cNvPr>
          <p:cNvSpPr>
            <a:spLocks noChangeArrowheads="1"/>
          </p:cNvSpPr>
          <p:nvPr>
            <p:ph type="body" idx="1"/>
          </p:nvPr>
        </p:nvSpPr>
        <p:spPr>
          <a:xfrm>
            <a:off x="381000" y="4648200"/>
            <a:ext cx="6096000" cy="4495800"/>
          </a:xfrm>
          <a:solidFill>
            <a:srgbClr val="FFFFFF"/>
          </a:solidFill>
          <a:ln>
            <a:solidFill>
              <a:srgbClr val="000000"/>
            </a:solidFill>
            <a:miter lim="800000"/>
            <a:headEnd/>
            <a:tailEnd/>
          </a:ln>
        </p:spPr>
        <p:txBody>
          <a:bodyPr/>
          <a:lstStyle/>
          <a:p>
            <a:pPr eaLnBrk="1" hangingPunct="1"/>
            <a:endParaRPr lang="en-US" altLang="en-US" sz="2400" b="1">
              <a:latin typeface="Arial Narrow" panose="020B0604020202020204" pitchFamily="34" charset="0"/>
            </a:endParaRPr>
          </a:p>
        </p:txBody>
      </p:sp>
    </p:spTree>
    <p:extLst>
      <p:ext uri="{BB962C8B-B14F-4D97-AF65-F5344CB8AC3E}">
        <p14:creationId xmlns:p14="http://schemas.microsoft.com/office/powerpoint/2010/main" val="30463867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a:extLst>
              <a:ext uri="{FF2B5EF4-FFF2-40B4-BE49-F238E27FC236}">
                <a16:creationId xmlns:a16="http://schemas.microsoft.com/office/drawing/2014/main" id="{A1EF3F29-9195-EF4B-93C4-D815F7862653}"/>
              </a:ext>
            </a:extLst>
          </p:cNvPr>
          <p:cNvSpPr>
            <a:spLocks noGrp="1" noChangeArrowheads="1"/>
          </p:cNvSpPr>
          <p:nvPr>
            <p:ph type="sldNum" sz="quarter" idx="5"/>
          </p:nvPr>
        </p:nvSpPr>
        <p:spPr>
          <a:noFill/>
        </p:spPr>
        <p:txBody>
          <a:bodyPr/>
          <a:lstStyle>
            <a:lvl1pPr>
              <a:defRPr sz="2400">
                <a:solidFill>
                  <a:schemeClr val="tx1"/>
                </a:solidFill>
                <a:latin typeface="Times" pitchFamily="2" charset="0"/>
              </a:defRPr>
            </a:lvl1pPr>
            <a:lvl2pPr marL="742950" indent="-285750">
              <a:defRPr sz="2400">
                <a:solidFill>
                  <a:schemeClr val="tx1"/>
                </a:solidFill>
                <a:latin typeface="Times" pitchFamily="2" charset="0"/>
              </a:defRPr>
            </a:lvl2pPr>
            <a:lvl3pPr marL="1143000" indent="-228600">
              <a:defRPr sz="2400">
                <a:solidFill>
                  <a:schemeClr val="tx1"/>
                </a:solidFill>
                <a:latin typeface="Times" pitchFamily="2" charset="0"/>
              </a:defRPr>
            </a:lvl3pPr>
            <a:lvl4pPr marL="1600200" indent="-228600">
              <a:defRPr sz="2400">
                <a:solidFill>
                  <a:schemeClr val="tx1"/>
                </a:solidFill>
                <a:latin typeface="Times" pitchFamily="2" charset="0"/>
              </a:defRPr>
            </a:lvl4pPr>
            <a:lvl5pPr marL="2057400" indent="-228600">
              <a:defRPr sz="2400">
                <a:solidFill>
                  <a:schemeClr val="tx1"/>
                </a:solidFill>
                <a:latin typeface="Times" pitchFamily="2" charset="0"/>
              </a:defRPr>
            </a:lvl5pPr>
            <a:lvl6pPr marL="2514600" indent="-228600" eaLnBrk="0" fontAlgn="base" hangingPunct="0">
              <a:spcBef>
                <a:spcPct val="0"/>
              </a:spcBef>
              <a:spcAft>
                <a:spcPct val="0"/>
              </a:spcAft>
              <a:defRPr sz="2400">
                <a:solidFill>
                  <a:schemeClr val="tx1"/>
                </a:solidFill>
                <a:latin typeface="Times" pitchFamily="2" charset="0"/>
              </a:defRPr>
            </a:lvl6pPr>
            <a:lvl7pPr marL="2971800" indent="-228600" eaLnBrk="0" fontAlgn="base" hangingPunct="0">
              <a:spcBef>
                <a:spcPct val="0"/>
              </a:spcBef>
              <a:spcAft>
                <a:spcPct val="0"/>
              </a:spcAft>
              <a:defRPr sz="2400">
                <a:solidFill>
                  <a:schemeClr val="tx1"/>
                </a:solidFill>
                <a:latin typeface="Times" pitchFamily="2" charset="0"/>
              </a:defRPr>
            </a:lvl7pPr>
            <a:lvl8pPr marL="3429000" indent="-228600" eaLnBrk="0" fontAlgn="base" hangingPunct="0">
              <a:spcBef>
                <a:spcPct val="0"/>
              </a:spcBef>
              <a:spcAft>
                <a:spcPct val="0"/>
              </a:spcAft>
              <a:defRPr sz="2400">
                <a:solidFill>
                  <a:schemeClr val="tx1"/>
                </a:solidFill>
                <a:latin typeface="Times" pitchFamily="2" charset="0"/>
              </a:defRPr>
            </a:lvl8pPr>
            <a:lvl9pPr marL="3886200" indent="-228600" eaLnBrk="0" fontAlgn="base" hangingPunct="0">
              <a:spcBef>
                <a:spcPct val="0"/>
              </a:spcBef>
              <a:spcAft>
                <a:spcPct val="0"/>
              </a:spcAft>
              <a:defRPr sz="2400">
                <a:solidFill>
                  <a:schemeClr val="tx1"/>
                </a:solidFill>
                <a:latin typeface="Times" pitchFamily="2" charset="0"/>
              </a:defRPr>
            </a:lvl9pPr>
          </a:lstStyle>
          <a:p>
            <a:fld id="{CE808E53-7EBD-7245-9123-5E09D24A7334}" type="slidenum">
              <a:rPr lang="en-US" altLang="en-US" sz="1200"/>
              <a:pPr/>
              <a:t>11</a:t>
            </a:fld>
            <a:endParaRPr lang="en-US" altLang="en-US" sz="1200"/>
          </a:p>
        </p:txBody>
      </p:sp>
      <p:sp>
        <p:nvSpPr>
          <p:cNvPr id="39938" name="Rectangle 1026">
            <a:extLst>
              <a:ext uri="{FF2B5EF4-FFF2-40B4-BE49-F238E27FC236}">
                <a16:creationId xmlns:a16="http://schemas.microsoft.com/office/drawing/2014/main" id="{A02D9E28-7D90-3643-887B-172525623B30}"/>
              </a:ext>
            </a:extLst>
          </p:cNvPr>
          <p:cNvSpPr>
            <a:spLocks noChangeArrowheads="1" noTextEdit="1"/>
          </p:cNvSpPr>
          <p:nvPr>
            <p:ph type="sldImg"/>
          </p:nvPr>
        </p:nvSpPr>
        <p:spPr>
          <a:ln/>
        </p:spPr>
      </p:sp>
      <p:sp>
        <p:nvSpPr>
          <p:cNvPr id="39939" name="Rectangle 1027">
            <a:extLst>
              <a:ext uri="{FF2B5EF4-FFF2-40B4-BE49-F238E27FC236}">
                <a16:creationId xmlns:a16="http://schemas.microsoft.com/office/drawing/2014/main" id="{3306395C-3CCC-FE45-B81F-7FC9C27585BA}"/>
              </a:ext>
            </a:extLst>
          </p:cNvPr>
          <p:cNvSpPr>
            <a:spLocks noGrp="1" noChangeArrowheads="1"/>
          </p:cNvSpPr>
          <p:nvPr>
            <p:ph type="body" idx="1"/>
          </p:nvPr>
        </p:nvSpPr>
        <p:spPr>
          <a:xfrm>
            <a:off x="838200" y="4343400"/>
            <a:ext cx="5029200" cy="4114800"/>
          </a:xfrm>
          <a:noFill/>
        </p:spPr>
        <p:txBody>
          <a:bodyPr/>
          <a:lstStyle/>
          <a:p>
            <a:pPr eaLnBrk="1" hangingPunct="1"/>
            <a:r>
              <a:rPr lang="en-US" altLang="en-US" sz="1600">
                <a:latin typeface="Arial Black" panose="020B0604020202020204" pitchFamily="34" charset="0"/>
              </a:rPr>
              <a:t>“...they must be administered a tremendous shock which would carry convincing proof of our power to destroy the Empire.”</a:t>
            </a:r>
          </a:p>
          <a:p>
            <a:pPr eaLnBrk="1" hangingPunct="1"/>
            <a:r>
              <a:rPr lang="en-US" altLang="en-US" sz="1600">
                <a:latin typeface="Arial Black" panose="020B0604020202020204" pitchFamily="34" charset="0"/>
              </a:rPr>
              <a:t>“The decision to use the atomic bomb was a decision that brought death to over a hundred thousand Japanese… But this deliberate, premeditated destruction was our least abhorrent choice.?</a:t>
            </a:r>
            <a:endParaRPr lang="en-US" altLang="en-US" sz="2400">
              <a:latin typeface="Arial Black" panose="020B0604020202020204" pitchFamily="34" charset="0"/>
            </a:endParaRPr>
          </a:p>
          <a:p>
            <a:pPr eaLnBrk="1" hangingPunct="1"/>
            <a:endParaRPr lang="en-US" altLang="en-US" sz="2400">
              <a:latin typeface="Arial Black" panose="020B0604020202020204" pitchFamily="34" charset="0"/>
            </a:endParaRPr>
          </a:p>
        </p:txBody>
      </p:sp>
    </p:spTree>
    <p:extLst>
      <p:ext uri="{BB962C8B-B14F-4D97-AF65-F5344CB8AC3E}">
        <p14:creationId xmlns:p14="http://schemas.microsoft.com/office/powerpoint/2010/main" val="2016549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FC383-F33B-6245-9212-2956D5E0BEF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588EF34-02F4-214F-AE2E-9C2DFD248D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4F580A7-BB2B-5442-9FDB-617512161690}"/>
              </a:ext>
            </a:extLst>
          </p:cNvPr>
          <p:cNvSpPr>
            <a:spLocks noGrp="1"/>
          </p:cNvSpPr>
          <p:nvPr>
            <p:ph type="dt" sz="half" idx="10"/>
          </p:nvPr>
        </p:nvSpPr>
        <p:spPr/>
        <p:txBody>
          <a:bodyPr/>
          <a:lstStyle/>
          <a:p>
            <a:fld id="{ED951DF5-BCAB-EE48-82F2-3FC024F7608F}" type="datetimeFigureOut">
              <a:rPr lang="en-US" smtClean="0"/>
              <a:t>1/8/19</a:t>
            </a:fld>
            <a:endParaRPr lang="en-US"/>
          </a:p>
        </p:txBody>
      </p:sp>
      <p:sp>
        <p:nvSpPr>
          <p:cNvPr id="5" name="Footer Placeholder 4">
            <a:extLst>
              <a:ext uri="{FF2B5EF4-FFF2-40B4-BE49-F238E27FC236}">
                <a16:creationId xmlns:a16="http://schemas.microsoft.com/office/drawing/2014/main" id="{21A2F07F-7DA2-334D-B642-85DD1F5D8E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DA3E9F-90E5-F94D-AAE6-0A8F6D10343B}"/>
              </a:ext>
            </a:extLst>
          </p:cNvPr>
          <p:cNvSpPr>
            <a:spLocks noGrp="1"/>
          </p:cNvSpPr>
          <p:nvPr>
            <p:ph type="sldNum" sz="quarter" idx="12"/>
          </p:nvPr>
        </p:nvSpPr>
        <p:spPr/>
        <p:txBody>
          <a:bodyPr/>
          <a:lstStyle/>
          <a:p>
            <a:fld id="{CC08631C-B4EF-4C41-8D3B-29B29EB4BBD0}" type="slidenum">
              <a:rPr lang="en-US" smtClean="0"/>
              <a:t>‹#›</a:t>
            </a:fld>
            <a:endParaRPr lang="en-US"/>
          </a:p>
        </p:txBody>
      </p:sp>
    </p:spTree>
    <p:extLst>
      <p:ext uri="{BB962C8B-B14F-4D97-AF65-F5344CB8AC3E}">
        <p14:creationId xmlns:p14="http://schemas.microsoft.com/office/powerpoint/2010/main" val="1205410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C18FF-B8F5-6940-931C-BBEC34712B5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CCF7BCE-D2F5-494C-A16D-37E15DCF0D9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E7BF0D-06FC-CB44-8822-3A2EB2A89C80}"/>
              </a:ext>
            </a:extLst>
          </p:cNvPr>
          <p:cNvSpPr>
            <a:spLocks noGrp="1"/>
          </p:cNvSpPr>
          <p:nvPr>
            <p:ph type="dt" sz="half" idx="10"/>
          </p:nvPr>
        </p:nvSpPr>
        <p:spPr/>
        <p:txBody>
          <a:bodyPr/>
          <a:lstStyle/>
          <a:p>
            <a:fld id="{ED951DF5-BCAB-EE48-82F2-3FC024F7608F}" type="datetimeFigureOut">
              <a:rPr lang="en-US" smtClean="0"/>
              <a:t>1/8/19</a:t>
            </a:fld>
            <a:endParaRPr lang="en-US"/>
          </a:p>
        </p:txBody>
      </p:sp>
      <p:sp>
        <p:nvSpPr>
          <p:cNvPr id="5" name="Footer Placeholder 4">
            <a:extLst>
              <a:ext uri="{FF2B5EF4-FFF2-40B4-BE49-F238E27FC236}">
                <a16:creationId xmlns:a16="http://schemas.microsoft.com/office/drawing/2014/main" id="{8033BDF8-D85A-2443-A066-8C29229BEC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365D02-4DB0-E942-99C3-629854AE35E4}"/>
              </a:ext>
            </a:extLst>
          </p:cNvPr>
          <p:cNvSpPr>
            <a:spLocks noGrp="1"/>
          </p:cNvSpPr>
          <p:nvPr>
            <p:ph type="sldNum" sz="quarter" idx="12"/>
          </p:nvPr>
        </p:nvSpPr>
        <p:spPr/>
        <p:txBody>
          <a:bodyPr/>
          <a:lstStyle/>
          <a:p>
            <a:fld id="{CC08631C-B4EF-4C41-8D3B-29B29EB4BBD0}" type="slidenum">
              <a:rPr lang="en-US" smtClean="0"/>
              <a:t>‹#›</a:t>
            </a:fld>
            <a:endParaRPr lang="en-US"/>
          </a:p>
        </p:txBody>
      </p:sp>
    </p:spTree>
    <p:extLst>
      <p:ext uri="{BB962C8B-B14F-4D97-AF65-F5344CB8AC3E}">
        <p14:creationId xmlns:p14="http://schemas.microsoft.com/office/powerpoint/2010/main" val="1611388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CFB6B2-14F9-B149-A15B-58427B35235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C245420-1442-9043-90E0-FD0E8656279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4277FE-E020-1840-9438-A5A8DC9149C4}"/>
              </a:ext>
            </a:extLst>
          </p:cNvPr>
          <p:cNvSpPr>
            <a:spLocks noGrp="1"/>
          </p:cNvSpPr>
          <p:nvPr>
            <p:ph type="dt" sz="half" idx="10"/>
          </p:nvPr>
        </p:nvSpPr>
        <p:spPr/>
        <p:txBody>
          <a:bodyPr/>
          <a:lstStyle/>
          <a:p>
            <a:fld id="{ED951DF5-BCAB-EE48-82F2-3FC024F7608F}" type="datetimeFigureOut">
              <a:rPr lang="en-US" smtClean="0"/>
              <a:t>1/8/19</a:t>
            </a:fld>
            <a:endParaRPr lang="en-US"/>
          </a:p>
        </p:txBody>
      </p:sp>
      <p:sp>
        <p:nvSpPr>
          <p:cNvPr id="5" name="Footer Placeholder 4">
            <a:extLst>
              <a:ext uri="{FF2B5EF4-FFF2-40B4-BE49-F238E27FC236}">
                <a16:creationId xmlns:a16="http://schemas.microsoft.com/office/drawing/2014/main" id="{10834501-8173-5E4D-87FA-96188BEFC0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15F728-C368-6C45-B3B1-7B9F8B1ADBD6}"/>
              </a:ext>
            </a:extLst>
          </p:cNvPr>
          <p:cNvSpPr>
            <a:spLocks noGrp="1"/>
          </p:cNvSpPr>
          <p:nvPr>
            <p:ph type="sldNum" sz="quarter" idx="12"/>
          </p:nvPr>
        </p:nvSpPr>
        <p:spPr/>
        <p:txBody>
          <a:bodyPr/>
          <a:lstStyle/>
          <a:p>
            <a:fld id="{CC08631C-B4EF-4C41-8D3B-29B29EB4BBD0}" type="slidenum">
              <a:rPr lang="en-US" smtClean="0"/>
              <a:t>‹#›</a:t>
            </a:fld>
            <a:endParaRPr lang="en-US"/>
          </a:p>
        </p:txBody>
      </p:sp>
    </p:spTree>
    <p:extLst>
      <p:ext uri="{BB962C8B-B14F-4D97-AF65-F5344CB8AC3E}">
        <p14:creationId xmlns:p14="http://schemas.microsoft.com/office/powerpoint/2010/main" val="1173915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1FD26-BA63-784F-A36D-15083458A9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1CBED8-BDEE-0541-9052-35125EAB054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B7B88B-B0E8-A64F-B066-876281E7E0D1}"/>
              </a:ext>
            </a:extLst>
          </p:cNvPr>
          <p:cNvSpPr>
            <a:spLocks noGrp="1"/>
          </p:cNvSpPr>
          <p:nvPr>
            <p:ph type="dt" sz="half" idx="10"/>
          </p:nvPr>
        </p:nvSpPr>
        <p:spPr/>
        <p:txBody>
          <a:bodyPr/>
          <a:lstStyle/>
          <a:p>
            <a:fld id="{ED951DF5-BCAB-EE48-82F2-3FC024F7608F}" type="datetimeFigureOut">
              <a:rPr lang="en-US" smtClean="0"/>
              <a:t>1/8/19</a:t>
            </a:fld>
            <a:endParaRPr lang="en-US"/>
          </a:p>
        </p:txBody>
      </p:sp>
      <p:sp>
        <p:nvSpPr>
          <p:cNvPr id="5" name="Footer Placeholder 4">
            <a:extLst>
              <a:ext uri="{FF2B5EF4-FFF2-40B4-BE49-F238E27FC236}">
                <a16:creationId xmlns:a16="http://schemas.microsoft.com/office/drawing/2014/main" id="{35E000C0-4A12-FD4A-ADFE-89CD3C9C05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C2C6F0-615D-6A41-9A6C-ABF8CB34B50A}"/>
              </a:ext>
            </a:extLst>
          </p:cNvPr>
          <p:cNvSpPr>
            <a:spLocks noGrp="1"/>
          </p:cNvSpPr>
          <p:nvPr>
            <p:ph type="sldNum" sz="quarter" idx="12"/>
          </p:nvPr>
        </p:nvSpPr>
        <p:spPr/>
        <p:txBody>
          <a:bodyPr/>
          <a:lstStyle/>
          <a:p>
            <a:fld id="{CC08631C-B4EF-4C41-8D3B-29B29EB4BBD0}" type="slidenum">
              <a:rPr lang="en-US" smtClean="0"/>
              <a:t>‹#›</a:t>
            </a:fld>
            <a:endParaRPr lang="en-US"/>
          </a:p>
        </p:txBody>
      </p:sp>
    </p:spTree>
    <p:extLst>
      <p:ext uri="{BB962C8B-B14F-4D97-AF65-F5344CB8AC3E}">
        <p14:creationId xmlns:p14="http://schemas.microsoft.com/office/powerpoint/2010/main" val="2982004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020E0-9CA1-0E40-A4C1-EEAE7F941D3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44B1EC2-E902-3242-A21F-5A0EF5DA6A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DABF168-7583-014B-AB94-6B9AAAF94A10}"/>
              </a:ext>
            </a:extLst>
          </p:cNvPr>
          <p:cNvSpPr>
            <a:spLocks noGrp="1"/>
          </p:cNvSpPr>
          <p:nvPr>
            <p:ph type="dt" sz="half" idx="10"/>
          </p:nvPr>
        </p:nvSpPr>
        <p:spPr/>
        <p:txBody>
          <a:bodyPr/>
          <a:lstStyle/>
          <a:p>
            <a:fld id="{ED951DF5-BCAB-EE48-82F2-3FC024F7608F}" type="datetimeFigureOut">
              <a:rPr lang="en-US" smtClean="0"/>
              <a:t>1/8/19</a:t>
            </a:fld>
            <a:endParaRPr lang="en-US"/>
          </a:p>
        </p:txBody>
      </p:sp>
      <p:sp>
        <p:nvSpPr>
          <p:cNvPr id="5" name="Footer Placeholder 4">
            <a:extLst>
              <a:ext uri="{FF2B5EF4-FFF2-40B4-BE49-F238E27FC236}">
                <a16:creationId xmlns:a16="http://schemas.microsoft.com/office/drawing/2014/main" id="{5004B548-7824-1345-9F23-BE6E409F50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88C786-FAF3-894B-90F4-FF8654039B57}"/>
              </a:ext>
            </a:extLst>
          </p:cNvPr>
          <p:cNvSpPr>
            <a:spLocks noGrp="1"/>
          </p:cNvSpPr>
          <p:nvPr>
            <p:ph type="sldNum" sz="quarter" idx="12"/>
          </p:nvPr>
        </p:nvSpPr>
        <p:spPr/>
        <p:txBody>
          <a:bodyPr/>
          <a:lstStyle/>
          <a:p>
            <a:fld id="{CC08631C-B4EF-4C41-8D3B-29B29EB4BBD0}" type="slidenum">
              <a:rPr lang="en-US" smtClean="0"/>
              <a:t>‹#›</a:t>
            </a:fld>
            <a:endParaRPr lang="en-US"/>
          </a:p>
        </p:txBody>
      </p:sp>
    </p:spTree>
    <p:extLst>
      <p:ext uri="{BB962C8B-B14F-4D97-AF65-F5344CB8AC3E}">
        <p14:creationId xmlns:p14="http://schemas.microsoft.com/office/powerpoint/2010/main" val="242084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6CAD5-D74C-D74E-B225-220B5405D0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D65651-99DB-DD44-AB1A-548FCBE04F4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EF979A-AEF9-4444-998A-FB2011FF4D4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4BBA11C-C817-364E-A3B3-49B1343C9858}"/>
              </a:ext>
            </a:extLst>
          </p:cNvPr>
          <p:cNvSpPr>
            <a:spLocks noGrp="1"/>
          </p:cNvSpPr>
          <p:nvPr>
            <p:ph type="dt" sz="half" idx="10"/>
          </p:nvPr>
        </p:nvSpPr>
        <p:spPr/>
        <p:txBody>
          <a:bodyPr/>
          <a:lstStyle/>
          <a:p>
            <a:fld id="{ED951DF5-BCAB-EE48-82F2-3FC024F7608F}" type="datetimeFigureOut">
              <a:rPr lang="en-US" smtClean="0"/>
              <a:t>1/8/19</a:t>
            </a:fld>
            <a:endParaRPr lang="en-US"/>
          </a:p>
        </p:txBody>
      </p:sp>
      <p:sp>
        <p:nvSpPr>
          <p:cNvPr id="6" name="Footer Placeholder 5">
            <a:extLst>
              <a:ext uri="{FF2B5EF4-FFF2-40B4-BE49-F238E27FC236}">
                <a16:creationId xmlns:a16="http://schemas.microsoft.com/office/drawing/2014/main" id="{042C4ADE-910D-7A45-A4E8-95C1742EEA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2C0090-3AD7-2242-9C6A-85DAC5447AC6}"/>
              </a:ext>
            </a:extLst>
          </p:cNvPr>
          <p:cNvSpPr>
            <a:spLocks noGrp="1"/>
          </p:cNvSpPr>
          <p:nvPr>
            <p:ph type="sldNum" sz="quarter" idx="12"/>
          </p:nvPr>
        </p:nvSpPr>
        <p:spPr/>
        <p:txBody>
          <a:bodyPr/>
          <a:lstStyle/>
          <a:p>
            <a:fld id="{CC08631C-B4EF-4C41-8D3B-29B29EB4BBD0}" type="slidenum">
              <a:rPr lang="en-US" smtClean="0"/>
              <a:t>‹#›</a:t>
            </a:fld>
            <a:endParaRPr lang="en-US"/>
          </a:p>
        </p:txBody>
      </p:sp>
    </p:spTree>
    <p:extLst>
      <p:ext uri="{BB962C8B-B14F-4D97-AF65-F5344CB8AC3E}">
        <p14:creationId xmlns:p14="http://schemas.microsoft.com/office/powerpoint/2010/main" val="4004204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7A128-8EB2-474A-A5E5-BD34FB85380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49A6BAB-6401-F941-811C-951AFCF09B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F131DC5-B4D0-A54F-9AA9-0095354C7A2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98AC2B4-6D59-B749-BD31-498FF4CF13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AB3BCE2-42AA-984E-A9C7-0E80222B2D5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2E7E43C-1F1D-4146-825E-666EC61A779B}"/>
              </a:ext>
            </a:extLst>
          </p:cNvPr>
          <p:cNvSpPr>
            <a:spLocks noGrp="1"/>
          </p:cNvSpPr>
          <p:nvPr>
            <p:ph type="dt" sz="half" idx="10"/>
          </p:nvPr>
        </p:nvSpPr>
        <p:spPr/>
        <p:txBody>
          <a:bodyPr/>
          <a:lstStyle/>
          <a:p>
            <a:fld id="{ED951DF5-BCAB-EE48-82F2-3FC024F7608F}" type="datetimeFigureOut">
              <a:rPr lang="en-US" smtClean="0"/>
              <a:t>1/8/19</a:t>
            </a:fld>
            <a:endParaRPr lang="en-US"/>
          </a:p>
        </p:txBody>
      </p:sp>
      <p:sp>
        <p:nvSpPr>
          <p:cNvPr id="8" name="Footer Placeholder 7">
            <a:extLst>
              <a:ext uri="{FF2B5EF4-FFF2-40B4-BE49-F238E27FC236}">
                <a16:creationId xmlns:a16="http://schemas.microsoft.com/office/drawing/2014/main" id="{71677295-242E-6F44-8379-7895195199F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AF07695-FC5A-8D44-ACDF-DD597D44C397}"/>
              </a:ext>
            </a:extLst>
          </p:cNvPr>
          <p:cNvSpPr>
            <a:spLocks noGrp="1"/>
          </p:cNvSpPr>
          <p:nvPr>
            <p:ph type="sldNum" sz="quarter" idx="12"/>
          </p:nvPr>
        </p:nvSpPr>
        <p:spPr/>
        <p:txBody>
          <a:bodyPr/>
          <a:lstStyle/>
          <a:p>
            <a:fld id="{CC08631C-B4EF-4C41-8D3B-29B29EB4BBD0}" type="slidenum">
              <a:rPr lang="en-US" smtClean="0"/>
              <a:t>‹#›</a:t>
            </a:fld>
            <a:endParaRPr lang="en-US"/>
          </a:p>
        </p:txBody>
      </p:sp>
    </p:spTree>
    <p:extLst>
      <p:ext uri="{BB962C8B-B14F-4D97-AF65-F5344CB8AC3E}">
        <p14:creationId xmlns:p14="http://schemas.microsoft.com/office/powerpoint/2010/main" val="1466276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1A75D-9425-0E44-9FD0-91CB5924F9A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DD6AF3B-67A9-A549-8C91-EBBE2D296119}"/>
              </a:ext>
            </a:extLst>
          </p:cNvPr>
          <p:cNvSpPr>
            <a:spLocks noGrp="1"/>
          </p:cNvSpPr>
          <p:nvPr>
            <p:ph type="dt" sz="half" idx="10"/>
          </p:nvPr>
        </p:nvSpPr>
        <p:spPr/>
        <p:txBody>
          <a:bodyPr/>
          <a:lstStyle/>
          <a:p>
            <a:fld id="{ED951DF5-BCAB-EE48-82F2-3FC024F7608F}" type="datetimeFigureOut">
              <a:rPr lang="en-US" smtClean="0"/>
              <a:t>1/8/19</a:t>
            </a:fld>
            <a:endParaRPr lang="en-US"/>
          </a:p>
        </p:txBody>
      </p:sp>
      <p:sp>
        <p:nvSpPr>
          <p:cNvPr id="4" name="Footer Placeholder 3">
            <a:extLst>
              <a:ext uri="{FF2B5EF4-FFF2-40B4-BE49-F238E27FC236}">
                <a16:creationId xmlns:a16="http://schemas.microsoft.com/office/drawing/2014/main" id="{AAC87E3B-6EB0-9645-8CA1-BA1C975DD13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D866F8D-96D8-B240-B741-192F4CA8181B}"/>
              </a:ext>
            </a:extLst>
          </p:cNvPr>
          <p:cNvSpPr>
            <a:spLocks noGrp="1"/>
          </p:cNvSpPr>
          <p:nvPr>
            <p:ph type="sldNum" sz="quarter" idx="12"/>
          </p:nvPr>
        </p:nvSpPr>
        <p:spPr/>
        <p:txBody>
          <a:bodyPr/>
          <a:lstStyle/>
          <a:p>
            <a:fld id="{CC08631C-B4EF-4C41-8D3B-29B29EB4BBD0}" type="slidenum">
              <a:rPr lang="en-US" smtClean="0"/>
              <a:t>‹#›</a:t>
            </a:fld>
            <a:endParaRPr lang="en-US"/>
          </a:p>
        </p:txBody>
      </p:sp>
    </p:spTree>
    <p:extLst>
      <p:ext uri="{BB962C8B-B14F-4D97-AF65-F5344CB8AC3E}">
        <p14:creationId xmlns:p14="http://schemas.microsoft.com/office/powerpoint/2010/main" val="309855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87B8B88-8BFE-514C-9D8C-3AE467FEC499}"/>
              </a:ext>
            </a:extLst>
          </p:cNvPr>
          <p:cNvSpPr>
            <a:spLocks noGrp="1"/>
          </p:cNvSpPr>
          <p:nvPr>
            <p:ph type="dt" sz="half" idx="10"/>
          </p:nvPr>
        </p:nvSpPr>
        <p:spPr/>
        <p:txBody>
          <a:bodyPr/>
          <a:lstStyle/>
          <a:p>
            <a:fld id="{ED951DF5-BCAB-EE48-82F2-3FC024F7608F}" type="datetimeFigureOut">
              <a:rPr lang="en-US" smtClean="0"/>
              <a:t>1/8/19</a:t>
            </a:fld>
            <a:endParaRPr lang="en-US"/>
          </a:p>
        </p:txBody>
      </p:sp>
      <p:sp>
        <p:nvSpPr>
          <p:cNvPr id="3" name="Footer Placeholder 2">
            <a:extLst>
              <a:ext uri="{FF2B5EF4-FFF2-40B4-BE49-F238E27FC236}">
                <a16:creationId xmlns:a16="http://schemas.microsoft.com/office/drawing/2014/main" id="{C776E0A5-041F-774A-96A6-970708761B7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4522EA-A587-7E4A-A3AA-AA7CA1125FFB}"/>
              </a:ext>
            </a:extLst>
          </p:cNvPr>
          <p:cNvSpPr>
            <a:spLocks noGrp="1"/>
          </p:cNvSpPr>
          <p:nvPr>
            <p:ph type="sldNum" sz="quarter" idx="12"/>
          </p:nvPr>
        </p:nvSpPr>
        <p:spPr/>
        <p:txBody>
          <a:bodyPr/>
          <a:lstStyle/>
          <a:p>
            <a:fld id="{CC08631C-B4EF-4C41-8D3B-29B29EB4BBD0}" type="slidenum">
              <a:rPr lang="en-US" smtClean="0"/>
              <a:t>‹#›</a:t>
            </a:fld>
            <a:endParaRPr lang="en-US"/>
          </a:p>
        </p:txBody>
      </p:sp>
    </p:spTree>
    <p:extLst>
      <p:ext uri="{BB962C8B-B14F-4D97-AF65-F5344CB8AC3E}">
        <p14:creationId xmlns:p14="http://schemas.microsoft.com/office/powerpoint/2010/main" val="1446110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1B14D-3952-5D42-9B5E-050E64A6A7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00383F5-EAC7-8346-A6CE-6231A72DE4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5F778DE-96F9-264E-8CFC-35F48AB26F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95FAA9-2BAF-4A46-A128-7BD4E0BFC838}"/>
              </a:ext>
            </a:extLst>
          </p:cNvPr>
          <p:cNvSpPr>
            <a:spLocks noGrp="1"/>
          </p:cNvSpPr>
          <p:nvPr>
            <p:ph type="dt" sz="half" idx="10"/>
          </p:nvPr>
        </p:nvSpPr>
        <p:spPr/>
        <p:txBody>
          <a:bodyPr/>
          <a:lstStyle/>
          <a:p>
            <a:fld id="{ED951DF5-BCAB-EE48-82F2-3FC024F7608F}" type="datetimeFigureOut">
              <a:rPr lang="en-US" smtClean="0"/>
              <a:t>1/8/19</a:t>
            </a:fld>
            <a:endParaRPr lang="en-US"/>
          </a:p>
        </p:txBody>
      </p:sp>
      <p:sp>
        <p:nvSpPr>
          <p:cNvPr id="6" name="Footer Placeholder 5">
            <a:extLst>
              <a:ext uri="{FF2B5EF4-FFF2-40B4-BE49-F238E27FC236}">
                <a16:creationId xmlns:a16="http://schemas.microsoft.com/office/drawing/2014/main" id="{395A0245-15A5-614D-A738-D333A5268E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29B75B-36C9-214F-B485-D4B66BDE37EF}"/>
              </a:ext>
            </a:extLst>
          </p:cNvPr>
          <p:cNvSpPr>
            <a:spLocks noGrp="1"/>
          </p:cNvSpPr>
          <p:nvPr>
            <p:ph type="sldNum" sz="quarter" idx="12"/>
          </p:nvPr>
        </p:nvSpPr>
        <p:spPr/>
        <p:txBody>
          <a:bodyPr/>
          <a:lstStyle/>
          <a:p>
            <a:fld id="{CC08631C-B4EF-4C41-8D3B-29B29EB4BBD0}" type="slidenum">
              <a:rPr lang="en-US" smtClean="0"/>
              <a:t>‹#›</a:t>
            </a:fld>
            <a:endParaRPr lang="en-US"/>
          </a:p>
        </p:txBody>
      </p:sp>
    </p:spTree>
    <p:extLst>
      <p:ext uri="{BB962C8B-B14F-4D97-AF65-F5344CB8AC3E}">
        <p14:creationId xmlns:p14="http://schemas.microsoft.com/office/powerpoint/2010/main" val="2538246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643BE-5091-EB4C-A56C-A047C04677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0D41B6D-C2AB-7D4E-9A57-29CE92AFEE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2BB8B62-EBCB-334F-924B-8248B5C481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F0F33CA-DE91-C84E-B1A7-368004C5C6BA}"/>
              </a:ext>
            </a:extLst>
          </p:cNvPr>
          <p:cNvSpPr>
            <a:spLocks noGrp="1"/>
          </p:cNvSpPr>
          <p:nvPr>
            <p:ph type="dt" sz="half" idx="10"/>
          </p:nvPr>
        </p:nvSpPr>
        <p:spPr/>
        <p:txBody>
          <a:bodyPr/>
          <a:lstStyle/>
          <a:p>
            <a:fld id="{ED951DF5-BCAB-EE48-82F2-3FC024F7608F}" type="datetimeFigureOut">
              <a:rPr lang="en-US" smtClean="0"/>
              <a:t>1/8/19</a:t>
            </a:fld>
            <a:endParaRPr lang="en-US"/>
          </a:p>
        </p:txBody>
      </p:sp>
      <p:sp>
        <p:nvSpPr>
          <p:cNvPr id="6" name="Footer Placeholder 5">
            <a:extLst>
              <a:ext uri="{FF2B5EF4-FFF2-40B4-BE49-F238E27FC236}">
                <a16:creationId xmlns:a16="http://schemas.microsoft.com/office/drawing/2014/main" id="{B4016087-8008-474C-AE42-01DDF1CD1F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84B326-85CB-444C-BB9E-64E0F2EE2135}"/>
              </a:ext>
            </a:extLst>
          </p:cNvPr>
          <p:cNvSpPr>
            <a:spLocks noGrp="1"/>
          </p:cNvSpPr>
          <p:nvPr>
            <p:ph type="sldNum" sz="quarter" idx="12"/>
          </p:nvPr>
        </p:nvSpPr>
        <p:spPr/>
        <p:txBody>
          <a:bodyPr/>
          <a:lstStyle/>
          <a:p>
            <a:fld id="{CC08631C-B4EF-4C41-8D3B-29B29EB4BBD0}" type="slidenum">
              <a:rPr lang="en-US" smtClean="0"/>
              <a:t>‹#›</a:t>
            </a:fld>
            <a:endParaRPr lang="en-US"/>
          </a:p>
        </p:txBody>
      </p:sp>
    </p:spTree>
    <p:extLst>
      <p:ext uri="{BB962C8B-B14F-4D97-AF65-F5344CB8AC3E}">
        <p14:creationId xmlns:p14="http://schemas.microsoft.com/office/powerpoint/2010/main" val="417177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1378A0-1066-AF4A-BA77-54B428A5B3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0605479-AF26-E14F-B981-B488DACDC3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4A4741-1228-8343-B3B6-3BA4ECA321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951DF5-BCAB-EE48-82F2-3FC024F7608F}" type="datetimeFigureOut">
              <a:rPr lang="en-US" smtClean="0"/>
              <a:t>1/8/19</a:t>
            </a:fld>
            <a:endParaRPr lang="en-US"/>
          </a:p>
        </p:txBody>
      </p:sp>
      <p:sp>
        <p:nvSpPr>
          <p:cNvPr id="5" name="Footer Placeholder 4">
            <a:extLst>
              <a:ext uri="{FF2B5EF4-FFF2-40B4-BE49-F238E27FC236}">
                <a16:creationId xmlns:a16="http://schemas.microsoft.com/office/drawing/2014/main" id="{B8AE5C9B-195A-0449-B4AC-AD352DDF60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655DFFD-CE93-4445-A532-2EB458A877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08631C-B4EF-4C41-8D3B-29B29EB4BBD0}" type="slidenum">
              <a:rPr lang="en-US" smtClean="0"/>
              <a:t>‹#›</a:t>
            </a:fld>
            <a:endParaRPr lang="en-US"/>
          </a:p>
        </p:txBody>
      </p:sp>
    </p:spTree>
    <p:extLst>
      <p:ext uri="{BB962C8B-B14F-4D97-AF65-F5344CB8AC3E}">
        <p14:creationId xmlns:p14="http://schemas.microsoft.com/office/powerpoint/2010/main" val="18415915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10B5F-B78D-B947-9B28-2B3FAAADCEAA}"/>
              </a:ext>
            </a:extLst>
          </p:cNvPr>
          <p:cNvSpPr>
            <a:spLocks noGrp="1"/>
          </p:cNvSpPr>
          <p:nvPr>
            <p:ph type="ctrTitle"/>
          </p:nvPr>
        </p:nvSpPr>
        <p:spPr>
          <a:xfrm>
            <a:off x="1421704" y="-185530"/>
            <a:ext cx="9144000" cy="1230226"/>
          </a:xfrm>
          <a:solidFill>
            <a:srgbClr val="FFFF00"/>
          </a:solidFill>
        </p:spPr>
        <p:txBody>
          <a:bodyPr>
            <a:normAutofit/>
          </a:bodyPr>
          <a:lstStyle/>
          <a:p>
            <a:r>
              <a:rPr lang="en-US" sz="3200" b="1" dirty="0"/>
              <a:t> TEST PART 3: PLEASE WRITE DOWN THE QUESTIONS THAT APPEAR </a:t>
            </a:r>
            <a:r>
              <a:rPr lang="en-US" sz="3200" b="1" u="sng" dirty="0"/>
              <a:t>ON THE FOLLOWING SLIDES</a:t>
            </a:r>
            <a:r>
              <a:rPr lang="en-US" sz="3200" b="1" dirty="0"/>
              <a:t>.</a:t>
            </a:r>
          </a:p>
        </p:txBody>
      </p:sp>
      <p:sp>
        <p:nvSpPr>
          <p:cNvPr id="3" name="Subtitle 2">
            <a:extLst>
              <a:ext uri="{FF2B5EF4-FFF2-40B4-BE49-F238E27FC236}">
                <a16:creationId xmlns:a16="http://schemas.microsoft.com/office/drawing/2014/main" id="{35C2B75B-F6A9-3348-A623-A86E5715FCDE}"/>
              </a:ext>
            </a:extLst>
          </p:cNvPr>
          <p:cNvSpPr>
            <a:spLocks noGrp="1"/>
          </p:cNvSpPr>
          <p:nvPr>
            <p:ph type="subTitle" idx="1"/>
          </p:nvPr>
        </p:nvSpPr>
        <p:spPr>
          <a:xfrm>
            <a:off x="212942" y="927652"/>
            <a:ext cx="11846536" cy="5777948"/>
          </a:xfrm>
          <a:solidFill>
            <a:srgbClr val="FFC000"/>
          </a:solidFill>
        </p:spPr>
        <p:txBody>
          <a:bodyPr>
            <a:normAutofit lnSpcReduction="10000"/>
          </a:bodyPr>
          <a:lstStyle/>
          <a:p>
            <a:pPr marL="457200" indent="-457200" algn="l">
              <a:buAutoNum type="arabicPeriod"/>
            </a:pPr>
            <a:r>
              <a:rPr lang="en-US" cap="small" dirty="0"/>
              <a:t>AS A CLASS YOU WILL BE ASKED TO TRY AND ANSWER THE QUESTION VERBALLY.</a:t>
            </a:r>
          </a:p>
          <a:p>
            <a:pPr marL="457200" indent="-457200" algn="l">
              <a:buAutoNum type="arabicPeriod"/>
            </a:pPr>
            <a:r>
              <a:rPr lang="en-US" cap="small" dirty="0"/>
              <a:t>FOLLOWING THIS I WILL SHOW YOU THE ANSWER AND DISCUSS IT WITH YOU.</a:t>
            </a:r>
          </a:p>
          <a:p>
            <a:pPr marL="457200" indent="-457200" algn="l">
              <a:buAutoNum type="arabicPeriod"/>
            </a:pPr>
            <a:r>
              <a:rPr lang="en-US" cap="small" dirty="0"/>
              <a:t>DUE TO THE UNFAIR SITUATION THAT MY ABSENCE HAS PUT YOU IN, CONSIDERING THE EXTREME DIFFICULTY OF SOME OF THE MATERIAL THAT I WANTED TO COVER, I AM GOING TO CONSIDER YOUR ABILITY TO COPY DOWN THE NOTES I PLAN ON GIVING YOU AS A TEST. </a:t>
            </a:r>
          </a:p>
          <a:p>
            <a:pPr marL="457200" indent="-457200" algn="l">
              <a:buAutoNum type="arabicPeriod"/>
            </a:pPr>
            <a:r>
              <a:rPr lang="en-US" cap="small" dirty="0"/>
              <a:t>SINCE YOU HAVE NOT HAD ANY EXAM ON THIS MATERIAL, THIS WILL BE WORTH QUITE A FEW POINTS ON YOUR GRADE. </a:t>
            </a:r>
            <a:r>
              <a:rPr lang="en-US" b="1" u="sng" cap="small" dirty="0"/>
              <a:t>IT VERY WELL MAY MEAN THE DIFFERENCE OF PASSING OR FAILING THIS CLASS.</a:t>
            </a:r>
          </a:p>
          <a:p>
            <a:pPr marL="457200" indent="-457200" algn="l">
              <a:buAutoNum type="arabicPeriod"/>
            </a:pPr>
            <a:r>
              <a:rPr lang="en-US" dirty="0"/>
              <a:t>IF YOUR ANSWERS ONLY INCLUDE THE POWERPOINT NOTES THAT I GIVE YOU, YOU WILL RECEIVE A GRADE OF “B+”</a:t>
            </a:r>
          </a:p>
          <a:p>
            <a:pPr marL="457200" indent="-457200" algn="l">
              <a:buAutoNum type="arabicPeriod"/>
            </a:pPr>
            <a:r>
              <a:rPr lang="en-US" dirty="0"/>
              <a:t>IF YOU INCLUDE IN </a:t>
            </a:r>
            <a:r>
              <a:rPr lang="en-US" b="1" u="sng" dirty="0"/>
              <a:t>ALL OF YOUR ANSWERS</a:t>
            </a:r>
            <a:r>
              <a:rPr lang="en-US" b="1" dirty="0"/>
              <a:t> </a:t>
            </a:r>
            <a:r>
              <a:rPr lang="en-US" dirty="0"/>
              <a:t>ANY EXTRA INFORMATION FROM YOUR NOTES OR FROM THE INFORMATION THAT I IMPART VERBALLY THAT IS NOT SPECIFICALLY MENTIONED ON THE POWERPOINT YOU WILL RECEIVE A GRADE OF “A”</a:t>
            </a:r>
          </a:p>
          <a:p>
            <a:pPr marL="457200" indent="-457200" algn="l">
              <a:buAutoNum type="arabicPeriod"/>
            </a:pPr>
            <a:r>
              <a:rPr lang="en-US" b="1" u="sng" dirty="0"/>
              <a:t>IF AT ANY TIME, I SEE SOMEONE USING THEIR CELLPHONE IN NY WAY. YOUR GRADE WILL BEEN AN “F”.</a:t>
            </a:r>
          </a:p>
          <a:p>
            <a:pPr marL="457200" indent="-457200" algn="l">
              <a:buAutoNum type="arabicPeriod"/>
            </a:pPr>
            <a:endParaRPr lang="en-US" dirty="0"/>
          </a:p>
          <a:p>
            <a:pPr marL="457200" indent="-457200" algn="l">
              <a:buAutoNum type="arabicPeriod"/>
            </a:pPr>
            <a:endParaRPr lang="en-US" dirty="0"/>
          </a:p>
          <a:p>
            <a:pPr marL="457200" indent="-457200" algn="l">
              <a:buAutoNum type="arabicPeriod"/>
            </a:pPr>
            <a:endParaRPr lang="en-US" dirty="0"/>
          </a:p>
          <a:p>
            <a:pPr marL="457200" indent="-457200" algn="l">
              <a:buAutoNum type="arabicPeriod"/>
            </a:pPr>
            <a:endParaRPr lang="en-US" dirty="0"/>
          </a:p>
          <a:p>
            <a:pPr marL="457200" indent="-457200" algn="l">
              <a:buAutoNum type="arabicPeriod"/>
            </a:pPr>
            <a:endParaRPr lang="en-US" dirty="0"/>
          </a:p>
        </p:txBody>
      </p:sp>
    </p:spTree>
    <p:extLst>
      <p:ext uri="{BB962C8B-B14F-4D97-AF65-F5344CB8AC3E}">
        <p14:creationId xmlns:p14="http://schemas.microsoft.com/office/powerpoint/2010/main" val="33145056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a:extLst>
              <a:ext uri="{FF2B5EF4-FFF2-40B4-BE49-F238E27FC236}">
                <a16:creationId xmlns:a16="http://schemas.microsoft.com/office/drawing/2014/main" id="{08F00EC6-FE28-6145-99B7-5152D7F5102C}"/>
              </a:ext>
            </a:extLst>
          </p:cNvPr>
          <p:cNvSpPr>
            <a:spLocks noGrp="1" noChangeArrowheads="1"/>
          </p:cNvSpPr>
          <p:nvPr>
            <p:ph type="title"/>
          </p:nvPr>
        </p:nvSpPr>
        <p:spPr>
          <a:xfrm>
            <a:off x="2362200" y="304800"/>
            <a:ext cx="7772400" cy="1295400"/>
          </a:xfrm>
        </p:spPr>
        <p:txBody>
          <a:bodyPr/>
          <a:lstStyle/>
          <a:p>
            <a:pPr eaLnBrk="1" hangingPunct="1"/>
            <a:r>
              <a:rPr lang="en-US" altLang="en-US" sz="5400" b="1"/>
              <a:t>Utilitarianism</a:t>
            </a:r>
            <a:endParaRPr lang="en-US" altLang="en-US" sz="9600" b="1">
              <a:latin typeface="Arial Narrow" panose="020B0604020202020204" pitchFamily="34" charset="0"/>
            </a:endParaRPr>
          </a:p>
        </p:txBody>
      </p:sp>
      <p:sp>
        <p:nvSpPr>
          <p:cNvPr id="36866" name="Text Box 3">
            <a:extLst>
              <a:ext uri="{FF2B5EF4-FFF2-40B4-BE49-F238E27FC236}">
                <a16:creationId xmlns:a16="http://schemas.microsoft.com/office/drawing/2014/main" id="{BFBB21E8-F475-C644-8624-612DA5600012}"/>
              </a:ext>
            </a:extLst>
          </p:cNvPr>
          <p:cNvSpPr txBox="1">
            <a:spLocks noChangeArrowheads="1"/>
          </p:cNvSpPr>
          <p:nvPr/>
        </p:nvSpPr>
        <p:spPr bwMode="auto">
          <a:xfrm>
            <a:off x="3048000" y="1600201"/>
            <a:ext cx="7239000" cy="4760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itchFamily="2" charset="0"/>
              </a:defRPr>
            </a:lvl1pPr>
            <a:lvl2pPr marL="742950" indent="-285750">
              <a:defRPr sz="2400">
                <a:solidFill>
                  <a:schemeClr val="tx1"/>
                </a:solidFill>
                <a:latin typeface="Times" pitchFamily="2" charset="0"/>
              </a:defRPr>
            </a:lvl2pPr>
            <a:lvl3pPr marL="1143000" indent="-228600">
              <a:defRPr sz="2400">
                <a:solidFill>
                  <a:schemeClr val="tx1"/>
                </a:solidFill>
                <a:latin typeface="Times" pitchFamily="2" charset="0"/>
              </a:defRPr>
            </a:lvl3pPr>
            <a:lvl4pPr marL="1600200" indent="-228600">
              <a:defRPr sz="2400">
                <a:solidFill>
                  <a:schemeClr val="tx1"/>
                </a:solidFill>
                <a:latin typeface="Times" pitchFamily="2" charset="0"/>
              </a:defRPr>
            </a:lvl4pPr>
            <a:lvl5pPr marL="2057400" indent="-228600">
              <a:defRPr sz="2400">
                <a:solidFill>
                  <a:schemeClr val="tx1"/>
                </a:solidFill>
                <a:latin typeface="Times" pitchFamily="2" charset="0"/>
              </a:defRPr>
            </a:lvl5pPr>
            <a:lvl6pPr marL="2514600" indent="-228600" eaLnBrk="0" fontAlgn="base" hangingPunct="0">
              <a:spcBef>
                <a:spcPct val="0"/>
              </a:spcBef>
              <a:spcAft>
                <a:spcPct val="0"/>
              </a:spcAft>
              <a:defRPr sz="2400">
                <a:solidFill>
                  <a:schemeClr val="tx1"/>
                </a:solidFill>
                <a:latin typeface="Times" pitchFamily="2" charset="0"/>
              </a:defRPr>
            </a:lvl6pPr>
            <a:lvl7pPr marL="2971800" indent="-228600" eaLnBrk="0" fontAlgn="base" hangingPunct="0">
              <a:spcBef>
                <a:spcPct val="0"/>
              </a:spcBef>
              <a:spcAft>
                <a:spcPct val="0"/>
              </a:spcAft>
              <a:defRPr sz="2400">
                <a:solidFill>
                  <a:schemeClr val="tx1"/>
                </a:solidFill>
                <a:latin typeface="Times" pitchFamily="2" charset="0"/>
              </a:defRPr>
            </a:lvl7pPr>
            <a:lvl8pPr marL="3429000" indent="-228600" eaLnBrk="0" fontAlgn="base" hangingPunct="0">
              <a:spcBef>
                <a:spcPct val="0"/>
              </a:spcBef>
              <a:spcAft>
                <a:spcPct val="0"/>
              </a:spcAft>
              <a:defRPr sz="2400">
                <a:solidFill>
                  <a:schemeClr val="tx1"/>
                </a:solidFill>
                <a:latin typeface="Times" pitchFamily="2" charset="0"/>
              </a:defRPr>
            </a:lvl8pPr>
            <a:lvl9pPr marL="3886200" indent="-228600" eaLnBrk="0" fontAlgn="base" hangingPunct="0">
              <a:spcBef>
                <a:spcPct val="0"/>
              </a:spcBef>
              <a:spcAft>
                <a:spcPct val="0"/>
              </a:spcAft>
              <a:defRPr sz="2400">
                <a:solidFill>
                  <a:schemeClr val="tx1"/>
                </a:solidFill>
                <a:latin typeface="Times" pitchFamily="2" charset="0"/>
              </a:defRPr>
            </a:lvl9pPr>
          </a:lstStyle>
          <a:p>
            <a:pPr algn="ctr" eaLnBrk="1" hangingPunct="1">
              <a:spcBef>
                <a:spcPct val="50000"/>
              </a:spcBef>
            </a:pPr>
            <a:r>
              <a:rPr lang="en-US" altLang="en-US" sz="3600" dirty="0"/>
              <a:t>Rule Utilitarianism: Levels of Rules</a:t>
            </a:r>
          </a:p>
          <a:p>
            <a:pPr eaLnBrk="1" hangingPunct="1">
              <a:spcBef>
                <a:spcPct val="50000"/>
              </a:spcBef>
              <a:buFontTx/>
              <a:buChar char="•"/>
            </a:pPr>
            <a:r>
              <a:rPr lang="en-US" altLang="en-US" sz="3600" dirty="0"/>
              <a:t> Rules of thumb always to be followed unless in conflict with another rule.</a:t>
            </a:r>
          </a:p>
          <a:p>
            <a:pPr eaLnBrk="1" hangingPunct="1">
              <a:spcBef>
                <a:spcPct val="50000"/>
              </a:spcBef>
              <a:buFontTx/>
              <a:buChar char="•"/>
            </a:pPr>
            <a:r>
              <a:rPr lang="en-US" altLang="en-US" sz="3600" dirty="0"/>
              <a:t> Higher level rules which override thumb rules.</a:t>
            </a:r>
          </a:p>
          <a:p>
            <a:pPr eaLnBrk="1" hangingPunct="1">
              <a:spcBef>
                <a:spcPct val="50000"/>
              </a:spcBef>
              <a:buFontTx/>
              <a:buChar char="•"/>
            </a:pPr>
            <a:r>
              <a:rPr lang="en-US" altLang="en-US" sz="3600" dirty="0"/>
              <a:t> No rules apply – do your best!</a:t>
            </a:r>
          </a:p>
        </p:txBody>
      </p:sp>
    </p:spTree>
    <p:extLst>
      <p:ext uri="{BB962C8B-B14F-4D97-AF65-F5344CB8AC3E}">
        <p14:creationId xmlns:p14="http://schemas.microsoft.com/office/powerpoint/2010/main" val="3272179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026">
            <a:extLst>
              <a:ext uri="{FF2B5EF4-FFF2-40B4-BE49-F238E27FC236}">
                <a16:creationId xmlns:a16="http://schemas.microsoft.com/office/drawing/2014/main" id="{91ED5CDD-3847-8242-9B20-36BA729E2AA3}"/>
              </a:ext>
            </a:extLst>
          </p:cNvPr>
          <p:cNvSpPr>
            <a:spLocks noGrp="1" noChangeArrowheads="1"/>
          </p:cNvSpPr>
          <p:nvPr>
            <p:ph type="title"/>
          </p:nvPr>
        </p:nvSpPr>
        <p:spPr>
          <a:xfrm>
            <a:off x="0" y="-76200"/>
            <a:ext cx="9764486" cy="990600"/>
          </a:xfrm>
        </p:spPr>
        <p:txBody>
          <a:bodyPr/>
          <a:lstStyle/>
          <a:p>
            <a:pPr eaLnBrk="1" hangingPunct="1"/>
            <a:r>
              <a:rPr lang="en-US" altLang="en-US" sz="5400" b="1" dirty="0"/>
              <a:t>Utilitarianism</a:t>
            </a:r>
            <a:r>
              <a:rPr lang="en-US" altLang="en-US" sz="2000" b="1" dirty="0">
                <a:latin typeface="Arial Narrow" panose="020B0604020202020204" pitchFamily="34" charset="0"/>
              </a:rPr>
              <a:t> </a:t>
            </a:r>
            <a:r>
              <a:rPr lang="en-US" altLang="en-US" sz="2400" b="1" i="1" dirty="0">
                <a:solidFill>
                  <a:srgbClr val="FFFFFF"/>
                </a:solidFill>
                <a:latin typeface="Arial Narrow" panose="020B0604020202020204" pitchFamily="34" charset="0"/>
              </a:rPr>
              <a:t>“Society and the Bomb”</a:t>
            </a:r>
          </a:p>
        </p:txBody>
      </p:sp>
      <p:sp>
        <p:nvSpPr>
          <p:cNvPr id="38914" name="Rectangle 1027">
            <a:extLst>
              <a:ext uri="{FF2B5EF4-FFF2-40B4-BE49-F238E27FC236}">
                <a16:creationId xmlns:a16="http://schemas.microsoft.com/office/drawing/2014/main" id="{AA048057-AC2A-694B-B6F5-8AB457160C65}"/>
              </a:ext>
            </a:extLst>
          </p:cNvPr>
          <p:cNvSpPr>
            <a:spLocks noGrp="1" noChangeArrowheads="1"/>
          </p:cNvSpPr>
          <p:nvPr>
            <p:ph type="body" idx="1"/>
          </p:nvPr>
        </p:nvSpPr>
        <p:spPr>
          <a:xfrm>
            <a:off x="0" y="914399"/>
            <a:ext cx="12076385" cy="2971800"/>
          </a:xfrm>
        </p:spPr>
        <p:txBody>
          <a:bodyPr>
            <a:normAutofit/>
          </a:bodyPr>
          <a:lstStyle/>
          <a:p>
            <a:pPr marL="0" indent="0" eaLnBrk="1" hangingPunct="1">
              <a:lnSpc>
                <a:spcPct val="90000"/>
              </a:lnSpc>
              <a:buNone/>
            </a:pPr>
            <a:r>
              <a:rPr lang="en-US" altLang="en-US" sz="3000" dirty="0"/>
              <a:t>Read the Hand Out about the decision to drop the atomic bomb of Japan.</a:t>
            </a:r>
          </a:p>
          <a:p>
            <a:pPr marL="0" indent="0" eaLnBrk="1" hangingPunct="1">
              <a:lnSpc>
                <a:spcPct val="90000"/>
              </a:lnSpc>
              <a:buNone/>
            </a:pPr>
            <a:r>
              <a:rPr lang="en-US" altLang="en-US" sz="3000" b="1" dirty="0"/>
              <a:t>Using only the tenets of the Utilitarian Philosophy give your opinions as to whether or not America should have done this or not.</a:t>
            </a:r>
          </a:p>
          <a:p>
            <a:pPr marL="0" indent="0" eaLnBrk="1" hangingPunct="1">
              <a:lnSpc>
                <a:spcPct val="90000"/>
              </a:lnSpc>
              <a:buNone/>
            </a:pPr>
            <a:r>
              <a:rPr lang="en-US" altLang="en-US" sz="3000" b="1" dirty="0"/>
              <a:t>Your essay should be </a:t>
            </a:r>
            <a:r>
              <a:rPr lang="en-US" altLang="en-US" sz="3000" b="1" i="1" u="sng" dirty="0"/>
              <a:t>AT LEAST</a:t>
            </a:r>
            <a:r>
              <a:rPr lang="en-US" altLang="en-US" sz="3000" b="1" i="1" dirty="0"/>
              <a:t> </a:t>
            </a:r>
            <a:r>
              <a:rPr lang="en-US" altLang="en-US" sz="3000" b="1" dirty="0"/>
              <a:t>5 paragraphs long. You will be given time to work on your essay in class, but you should not limit yourself to this time.</a:t>
            </a:r>
          </a:p>
          <a:p>
            <a:pPr marL="0" indent="0" eaLnBrk="1" hangingPunct="1">
              <a:lnSpc>
                <a:spcPct val="90000"/>
              </a:lnSpc>
              <a:buNone/>
            </a:pPr>
            <a:endParaRPr lang="en-US" altLang="en-US" b="1" dirty="0"/>
          </a:p>
        </p:txBody>
      </p:sp>
      <p:pic>
        <p:nvPicPr>
          <p:cNvPr id="38915" name="Picture 1028" descr="Hiroshima2">
            <a:extLst>
              <a:ext uri="{FF2B5EF4-FFF2-40B4-BE49-F238E27FC236}">
                <a16:creationId xmlns:a16="http://schemas.microsoft.com/office/drawing/2014/main" id="{C7538AA7-DF57-744B-8957-C84237A036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53400" y="4305300"/>
            <a:ext cx="4038600" cy="255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6" name="Picture 1029" descr="Hiroshima 1">
            <a:extLst>
              <a:ext uri="{FF2B5EF4-FFF2-40B4-BE49-F238E27FC236}">
                <a16:creationId xmlns:a16="http://schemas.microsoft.com/office/drawing/2014/main" id="{24994796-09B5-7249-B703-0069C81604E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305300"/>
            <a:ext cx="3389586" cy="255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85281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a:extLst>
              <a:ext uri="{FF2B5EF4-FFF2-40B4-BE49-F238E27FC236}">
                <a16:creationId xmlns:a16="http://schemas.microsoft.com/office/drawing/2014/main" id="{827B3941-FF9F-6944-9B25-F40331D83BE7}"/>
              </a:ext>
            </a:extLst>
          </p:cNvPr>
          <p:cNvSpPr>
            <a:spLocks noGrp="1" noChangeArrowheads="1"/>
          </p:cNvSpPr>
          <p:nvPr>
            <p:ph type="title"/>
          </p:nvPr>
        </p:nvSpPr>
        <p:spPr>
          <a:xfrm>
            <a:off x="2209800" y="152400"/>
            <a:ext cx="7772400" cy="1371600"/>
          </a:xfrm>
        </p:spPr>
        <p:txBody>
          <a:bodyPr/>
          <a:lstStyle/>
          <a:p>
            <a:pPr eaLnBrk="1" hangingPunct="1"/>
            <a:r>
              <a:rPr lang="en-US" altLang="en-US" sz="5400" b="1"/>
              <a:t>Utilitarianism</a:t>
            </a:r>
            <a:br>
              <a:rPr lang="en-US" altLang="en-US" sz="2000" b="1">
                <a:latin typeface="Arial Narrow" panose="020B0604020202020204" pitchFamily="34" charset="0"/>
              </a:rPr>
            </a:br>
            <a:r>
              <a:rPr lang="en-US" altLang="en-US" sz="2400" b="1" i="1">
                <a:solidFill>
                  <a:srgbClr val="FFFFFF"/>
                </a:solidFill>
                <a:latin typeface="Arial Narrow" panose="020B0604020202020204" pitchFamily="34" charset="0"/>
              </a:rPr>
              <a:t>“Society and the Bomb”</a:t>
            </a:r>
          </a:p>
        </p:txBody>
      </p:sp>
      <p:sp>
        <p:nvSpPr>
          <p:cNvPr id="40962" name="Rectangle 3">
            <a:extLst>
              <a:ext uri="{FF2B5EF4-FFF2-40B4-BE49-F238E27FC236}">
                <a16:creationId xmlns:a16="http://schemas.microsoft.com/office/drawing/2014/main" id="{6F7F2A9B-DB36-3F40-ADA0-367B572372C8}"/>
              </a:ext>
            </a:extLst>
          </p:cNvPr>
          <p:cNvSpPr>
            <a:spLocks noGrp="1" noChangeArrowheads="1"/>
          </p:cNvSpPr>
          <p:nvPr>
            <p:ph type="body" idx="1"/>
          </p:nvPr>
        </p:nvSpPr>
        <p:spPr>
          <a:xfrm>
            <a:off x="2667000" y="1676400"/>
            <a:ext cx="7772400" cy="2362200"/>
          </a:xfrm>
        </p:spPr>
        <p:txBody>
          <a:bodyPr/>
          <a:lstStyle/>
          <a:p>
            <a:pPr eaLnBrk="1" hangingPunct="1"/>
            <a:r>
              <a:rPr lang="en-US" altLang="en-US" b="1"/>
              <a:t>Is killing the innocent always wrong, no matter what the consequences?</a:t>
            </a:r>
          </a:p>
          <a:p>
            <a:pPr eaLnBrk="1" hangingPunct="1"/>
            <a:r>
              <a:rPr lang="en-US" altLang="en-US" b="1"/>
              <a:t>Would you have advised President Truman to drop the bomb?</a:t>
            </a:r>
          </a:p>
        </p:txBody>
      </p:sp>
      <p:pic>
        <p:nvPicPr>
          <p:cNvPr id="40963" name="Picture 4" descr="Hiroshima3">
            <a:extLst>
              <a:ext uri="{FF2B5EF4-FFF2-40B4-BE49-F238E27FC236}">
                <a16:creationId xmlns:a16="http://schemas.microsoft.com/office/drawing/2014/main" id="{50763421-6039-E847-9A74-159E6A0EE2B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3986214"/>
            <a:ext cx="3429000" cy="234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4" name="Picture 5" descr="Hiroshima4">
            <a:extLst>
              <a:ext uri="{FF2B5EF4-FFF2-40B4-BE49-F238E27FC236}">
                <a16:creationId xmlns:a16="http://schemas.microsoft.com/office/drawing/2014/main" id="{BCA51E3E-28D1-8341-AF53-B4839C852E8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800" y="3962400"/>
            <a:ext cx="3200400"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8071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3FFFD90-039D-254D-93F2-52498E74C030}"/>
              </a:ext>
            </a:extLst>
          </p:cNvPr>
          <p:cNvSpPr>
            <a:spLocks noGrp="1"/>
          </p:cNvSpPr>
          <p:nvPr>
            <p:ph type="title"/>
          </p:nvPr>
        </p:nvSpPr>
        <p:spPr/>
        <p:txBody>
          <a:bodyPr/>
          <a:lstStyle/>
          <a:p>
            <a:endParaRPr lang="en-US"/>
          </a:p>
        </p:txBody>
      </p:sp>
      <p:sp>
        <p:nvSpPr>
          <p:cNvPr id="7" name="Content Placeholder 6">
            <a:extLst>
              <a:ext uri="{FF2B5EF4-FFF2-40B4-BE49-F238E27FC236}">
                <a16:creationId xmlns:a16="http://schemas.microsoft.com/office/drawing/2014/main" id="{2BADF6D4-1F60-AA45-A617-B7228E898AD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4532425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5850B-A454-ED4F-A42E-668AB9F4BAB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AC326EF-E080-B64A-BD26-99AC3D7206A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118576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5850B-A454-ED4F-A42E-668AB9F4BABC}"/>
              </a:ext>
            </a:extLst>
          </p:cNvPr>
          <p:cNvSpPr>
            <a:spLocks noGrp="1"/>
          </p:cNvSpPr>
          <p:nvPr>
            <p:ph type="title"/>
          </p:nvPr>
        </p:nvSpPr>
        <p:spPr>
          <a:xfrm>
            <a:off x="838200" y="0"/>
            <a:ext cx="10515600" cy="1060174"/>
          </a:xfrm>
          <a:solidFill>
            <a:srgbClr val="FFFF00"/>
          </a:solidFill>
        </p:spPr>
        <p:txBody>
          <a:bodyPr>
            <a:normAutofit/>
          </a:bodyPr>
          <a:lstStyle/>
          <a:p>
            <a:r>
              <a:rPr lang="en-US" dirty="0"/>
              <a:t>1. </a:t>
            </a:r>
            <a:r>
              <a:rPr lang="en-US" altLang="en-US" dirty="0"/>
              <a:t>What is Utilitarianism?</a:t>
            </a:r>
            <a:endParaRPr lang="en-US" dirty="0"/>
          </a:p>
        </p:txBody>
      </p:sp>
      <p:sp>
        <p:nvSpPr>
          <p:cNvPr id="5" name="Content Placeholder 4">
            <a:extLst>
              <a:ext uri="{FF2B5EF4-FFF2-40B4-BE49-F238E27FC236}">
                <a16:creationId xmlns:a16="http://schemas.microsoft.com/office/drawing/2014/main" id="{61772262-08E0-F34D-AF4E-D82E05949646}"/>
              </a:ext>
            </a:extLst>
          </p:cNvPr>
          <p:cNvSpPr>
            <a:spLocks noGrp="1"/>
          </p:cNvSpPr>
          <p:nvPr>
            <p:ph idx="1"/>
          </p:nvPr>
        </p:nvSpPr>
        <p:spPr/>
        <p:txBody>
          <a:bodyPr/>
          <a:lstStyle/>
          <a:p>
            <a:endParaRPr lang="en-US"/>
          </a:p>
        </p:txBody>
      </p:sp>
      <p:sp>
        <p:nvSpPr>
          <p:cNvPr id="6" name="Rectangle 3">
            <a:extLst>
              <a:ext uri="{FF2B5EF4-FFF2-40B4-BE49-F238E27FC236}">
                <a16:creationId xmlns:a16="http://schemas.microsoft.com/office/drawing/2014/main" id="{4F403AB6-CC10-A345-B7E8-9BB0E2E894C9}"/>
              </a:ext>
            </a:extLst>
          </p:cNvPr>
          <p:cNvSpPr txBox="1">
            <a:spLocks noChangeArrowheads="1"/>
          </p:cNvSpPr>
          <p:nvPr/>
        </p:nvSpPr>
        <p:spPr>
          <a:xfrm>
            <a:off x="1143000" y="1752599"/>
            <a:ext cx="10515600" cy="4846983"/>
          </a:xfrm>
          <a:prstGeom prst="rect">
            <a:avLst/>
          </a:prstGeom>
          <a:solidFill>
            <a:srgbClr val="FFC000"/>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sz="3600" dirty="0"/>
              <a:t>Utilitarianism:</a:t>
            </a:r>
          </a:p>
          <a:p>
            <a:pPr lvl="1"/>
            <a:r>
              <a:rPr lang="en-US" altLang="en-US" sz="3600" dirty="0"/>
              <a:t>The moral philosophy that actions derive their moral quality from their usefulness as means to some end, especially as means productive of happiness or unhappiness.</a:t>
            </a:r>
          </a:p>
          <a:p>
            <a:pPr lvl="1"/>
            <a:r>
              <a:rPr lang="en-US" altLang="en-US" sz="3600" dirty="0"/>
              <a:t>Applied to civics and politics, the greatest happiness of the greatest number should be the sole end and criterion of all public action.</a:t>
            </a:r>
          </a:p>
        </p:txBody>
      </p:sp>
    </p:spTree>
    <p:extLst>
      <p:ext uri="{BB962C8B-B14F-4D97-AF65-F5344CB8AC3E}">
        <p14:creationId xmlns:p14="http://schemas.microsoft.com/office/powerpoint/2010/main" val="3834234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2">
            <a:extLst>
              <a:ext uri="{FF2B5EF4-FFF2-40B4-BE49-F238E27FC236}">
                <a16:creationId xmlns:a16="http://schemas.microsoft.com/office/drawing/2014/main" id="{8805301E-BA30-4548-8C6D-DC866DF48D96}"/>
              </a:ext>
            </a:extLst>
          </p:cNvPr>
          <p:cNvSpPr>
            <a:spLocks noGrp="1" noChangeArrowheads="1"/>
          </p:cNvSpPr>
          <p:nvPr>
            <p:ph type="title"/>
          </p:nvPr>
        </p:nvSpPr>
        <p:spPr>
          <a:xfrm>
            <a:off x="2173661" y="76200"/>
            <a:ext cx="7772400" cy="1295400"/>
          </a:xfrm>
        </p:spPr>
        <p:txBody>
          <a:bodyPr/>
          <a:lstStyle/>
          <a:p>
            <a:r>
              <a:rPr lang="en-US" altLang="en-US" sz="5400" b="1" dirty="0"/>
              <a:t>Utilitarianism</a:t>
            </a:r>
            <a:endParaRPr lang="en-US" altLang="en-US" sz="9600" b="1" dirty="0">
              <a:latin typeface="Arial Narrow" panose="020B0604020202020204" pitchFamily="34" charset="0"/>
            </a:endParaRPr>
          </a:p>
        </p:txBody>
      </p:sp>
      <p:sp>
        <p:nvSpPr>
          <p:cNvPr id="354307" name="Rectangle 3">
            <a:extLst>
              <a:ext uri="{FF2B5EF4-FFF2-40B4-BE49-F238E27FC236}">
                <a16:creationId xmlns:a16="http://schemas.microsoft.com/office/drawing/2014/main" id="{927A0AC9-86F4-1047-90A7-F0728ADE68D5}"/>
              </a:ext>
            </a:extLst>
          </p:cNvPr>
          <p:cNvSpPr>
            <a:spLocks noGrp="1" noChangeArrowheads="1"/>
          </p:cNvSpPr>
          <p:nvPr>
            <p:ph type="body" idx="1"/>
          </p:nvPr>
        </p:nvSpPr>
        <p:spPr>
          <a:xfrm>
            <a:off x="1811455" y="1371600"/>
            <a:ext cx="10721203" cy="762000"/>
          </a:xfrm>
        </p:spPr>
        <p:txBody>
          <a:bodyPr>
            <a:noAutofit/>
          </a:bodyPr>
          <a:lstStyle/>
          <a:p>
            <a:pPr marL="0" indent="0">
              <a:buNone/>
            </a:pPr>
            <a:r>
              <a:rPr lang="en-US" altLang="en-US" sz="3600" dirty="0">
                <a:highlight>
                  <a:srgbClr val="FFFF00"/>
                </a:highlight>
              </a:rPr>
              <a:t>2.  Who was Jeremy Bentham and what kind of Utilitarianism did he espouse?</a:t>
            </a:r>
          </a:p>
          <a:p>
            <a:pPr marL="457200" lvl="1" indent="0">
              <a:buNone/>
            </a:pPr>
            <a:endParaRPr lang="en-US" altLang="en-US" sz="3600" dirty="0"/>
          </a:p>
        </p:txBody>
      </p:sp>
      <p:pic>
        <p:nvPicPr>
          <p:cNvPr id="354308" name="Picture 4" descr="Jeremey Bentham 2">
            <a:extLst>
              <a:ext uri="{FF2B5EF4-FFF2-40B4-BE49-F238E27FC236}">
                <a16:creationId xmlns:a16="http://schemas.microsoft.com/office/drawing/2014/main" id="{302C1C01-9BF9-1D4E-8CE7-C9D077AEB38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50188" y="3124200"/>
            <a:ext cx="2565400" cy="3733800"/>
          </a:xfrm>
          <a:prstGeom prst="rect">
            <a:avLst/>
          </a:prstGeom>
          <a:noFill/>
          <a:extLst>
            <a:ext uri="{909E8E84-426E-40DD-AFC4-6F175D3DCCD1}">
              <a14:hiddenFill xmlns:a14="http://schemas.microsoft.com/office/drawing/2010/main">
                <a:solidFill>
                  <a:srgbClr val="FFFFFF"/>
                </a:solidFill>
              </a14:hiddenFill>
            </a:ext>
          </a:extLst>
        </p:spPr>
      </p:pic>
      <p:pic>
        <p:nvPicPr>
          <p:cNvPr id="354309" name="Picture 5" descr="Jeremy Bentham Painting">
            <a:extLst>
              <a:ext uri="{FF2B5EF4-FFF2-40B4-BE49-F238E27FC236}">
                <a16:creationId xmlns:a16="http://schemas.microsoft.com/office/drawing/2014/main" id="{A76415CE-25B2-CF4F-8CF4-E2900ADC88C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3024" y="3200400"/>
            <a:ext cx="2581275"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635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7" name="Rectangle 3">
            <a:extLst>
              <a:ext uri="{FF2B5EF4-FFF2-40B4-BE49-F238E27FC236}">
                <a16:creationId xmlns:a16="http://schemas.microsoft.com/office/drawing/2014/main" id="{3BF1D278-3328-EA44-9AC1-6EDA93C851A7}"/>
              </a:ext>
            </a:extLst>
          </p:cNvPr>
          <p:cNvSpPr>
            <a:spLocks noGrp="1" noChangeArrowheads="1"/>
          </p:cNvSpPr>
          <p:nvPr>
            <p:ph type="body" idx="1"/>
          </p:nvPr>
        </p:nvSpPr>
        <p:spPr>
          <a:xfrm>
            <a:off x="286871" y="0"/>
            <a:ext cx="11618258" cy="6019800"/>
          </a:xfrm>
        </p:spPr>
        <p:txBody>
          <a:bodyPr>
            <a:normAutofit/>
          </a:bodyPr>
          <a:lstStyle/>
          <a:p>
            <a:pPr>
              <a:lnSpc>
                <a:spcPct val="90000"/>
              </a:lnSpc>
              <a:buFontTx/>
              <a:buNone/>
            </a:pPr>
            <a:r>
              <a:rPr lang="en-US" altLang="en-US" sz="4400" dirty="0"/>
              <a:t>Jeremy Bentham’s Utilitarianism</a:t>
            </a:r>
          </a:p>
          <a:p>
            <a:pPr>
              <a:lnSpc>
                <a:spcPct val="90000"/>
              </a:lnSpc>
              <a:buFontTx/>
              <a:buNone/>
            </a:pPr>
            <a:endParaRPr lang="en-US" altLang="en-US" sz="4400" dirty="0"/>
          </a:p>
          <a:p>
            <a:pPr>
              <a:lnSpc>
                <a:spcPct val="90000"/>
              </a:lnSpc>
            </a:pPr>
            <a:r>
              <a:rPr lang="en-US" altLang="en-US" sz="3600" dirty="0"/>
              <a:t>Recognized as ‘Act Utilitarian’</a:t>
            </a:r>
          </a:p>
          <a:p>
            <a:pPr>
              <a:lnSpc>
                <a:spcPct val="90000"/>
              </a:lnSpc>
            </a:pPr>
            <a:r>
              <a:rPr lang="en-US" altLang="en-US" sz="3600" dirty="0"/>
              <a:t>Right actions result in ‘good or pleasure,’ wrong actions result in pain or absence of pleasure.</a:t>
            </a:r>
          </a:p>
          <a:p>
            <a:r>
              <a:rPr lang="en-US" altLang="en-US" sz="3600" dirty="0"/>
              <a:t>“Hedonic Calculus:”  measuring pleasure and pain using what amounts to a formula </a:t>
            </a:r>
          </a:p>
          <a:p>
            <a:pPr>
              <a:buNone/>
            </a:pPr>
            <a:r>
              <a:rPr lang="en-US" altLang="en-US" sz="3600" dirty="0"/>
              <a:t>   (it measures certain qualities intensity, duration </a:t>
            </a:r>
            <a:r>
              <a:rPr lang="en-US" altLang="en-US" sz="3600" dirty="0" err="1"/>
              <a:t>etc</a:t>
            </a:r>
            <a:r>
              <a:rPr lang="en-US" altLang="en-US" sz="3600" dirty="0"/>
              <a:t>…).  This calculation allows a utility based decision to be made on virtually any subject.  </a:t>
            </a:r>
          </a:p>
          <a:p>
            <a:pPr>
              <a:lnSpc>
                <a:spcPct val="90000"/>
              </a:lnSpc>
            </a:pPr>
            <a:endParaRPr lang="en-US" altLang="en-US" dirty="0"/>
          </a:p>
        </p:txBody>
      </p:sp>
    </p:spTree>
    <p:extLst>
      <p:ext uri="{BB962C8B-B14F-4D97-AF65-F5344CB8AC3E}">
        <p14:creationId xmlns:p14="http://schemas.microsoft.com/office/powerpoint/2010/main" val="566183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a:extLst>
              <a:ext uri="{FF2B5EF4-FFF2-40B4-BE49-F238E27FC236}">
                <a16:creationId xmlns:a16="http://schemas.microsoft.com/office/drawing/2014/main" id="{EEE61738-10D5-A644-B391-34A0F6BE0EBC}"/>
              </a:ext>
            </a:extLst>
          </p:cNvPr>
          <p:cNvSpPr>
            <a:spLocks noGrp="1" noChangeArrowheads="1"/>
          </p:cNvSpPr>
          <p:nvPr>
            <p:ph type="title"/>
          </p:nvPr>
        </p:nvSpPr>
        <p:spPr>
          <a:xfrm>
            <a:off x="2362200" y="457200"/>
            <a:ext cx="7772400" cy="1295400"/>
          </a:xfrm>
        </p:spPr>
        <p:txBody>
          <a:bodyPr/>
          <a:lstStyle/>
          <a:p>
            <a:pPr eaLnBrk="1" hangingPunct="1"/>
            <a:r>
              <a:rPr lang="en-US" altLang="en-US" sz="5400" b="1"/>
              <a:t>Utilitarianism</a:t>
            </a:r>
            <a:endParaRPr lang="en-US" altLang="en-US" sz="9600" b="1">
              <a:latin typeface="Arial Narrow" panose="020B0604020202020204" pitchFamily="34" charset="0"/>
            </a:endParaRPr>
          </a:p>
        </p:txBody>
      </p:sp>
      <p:sp>
        <p:nvSpPr>
          <p:cNvPr id="26626" name="Rectangle 3">
            <a:extLst>
              <a:ext uri="{FF2B5EF4-FFF2-40B4-BE49-F238E27FC236}">
                <a16:creationId xmlns:a16="http://schemas.microsoft.com/office/drawing/2014/main" id="{6A1DE6E0-4247-1B43-A7FF-CC2D011A16FC}"/>
              </a:ext>
            </a:extLst>
          </p:cNvPr>
          <p:cNvSpPr>
            <a:spLocks noGrp="1" noChangeArrowheads="1"/>
          </p:cNvSpPr>
          <p:nvPr>
            <p:ph type="body" idx="1"/>
          </p:nvPr>
        </p:nvSpPr>
        <p:spPr>
          <a:xfrm>
            <a:off x="157655" y="1981200"/>
            <a:ext cx="10510345" cy="4191000"/>
          </a:xfrm>
        </p:spPr>
        <p:txBody>
          <a:bodyPr/>
          <a:lstStyle/>
          <a:p>
            <a:pPr eaLnBrk="1" hangingPunct="1">
              <a:lnSpc>
                <a:spcPct val="90000"/>
              </a:lnSpc>
              <a:buFontTx/>
              <a:buNone/>
            </a:pPr>
            <a:r>
              <a:rPr lang="en-US" altLang="en-US" sz="4000" dirty="0"/>
              <a:t>John Stuart Mill’s Utilitarianism</a:t>
            </a:r>
          </a:p>
          <a:p>
            <a:pPr eaLnBrk="1" hangingPunct="1">
              <a:lnSpc>
                <a:spcPct val="90000"/>
              </a:lnSpc>
            </a:pPr>
            <a:r>
              <a:rPr lang="en-US" altLang="en-US" sz="3600" dirty="0"/>
              <a:t>Concerned with quality of pleasure and quantity of people who enjoy it.</a:t>
            </a:r>
          </a:p>
          <a:p>
            <a:pPr eaLnBrk="1" hangingPunct="1">
              <a:lnSpc>
                <a:spcPct val="90000"/>
              </a:lnSpc>
            </a:pPr>
            <a:r>
              <a:rPr lang="en-US" altLang="en-US" sz="3600" dirty="0"/>
              <a:t>Recognized higher and lower types of human pleasure.</a:t>
            </a:r>
          </a:p>
          <a:p>
            <a:pPr lvl="1" eaLnBrk="1" hangingPunct="1">
              <a:lnSpc>
                <a:spcPct val="90000"/>
              </a:lnSpc>
            </a:pPr>
            <a:endParaRPr lang="en-US" altLang="en-US" dirty="0"/>
          </a:p>
        </p:txBody>
      </p:sp>
    </p:spTree>
    <p:extLst>
      <p:ext uri="{BB962C8B-B14F-4D97-AF65-F5344CB8AC3E}">
        <p14:creationId xmlns:p14="http://schemas.microsoft.com/office/powerpoint/2010/main" val="38751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a:extLst>
              <a:ext uri="{FF2B5EF4-FFF2-40B4-BE49-F238E27FC236}">
                <a16:creationId xmlns:a16="http://schemas.microsoft.com/office/drawing/2014/main" id="{17F18A57-FED6-D241-9A28-E902D1304A74}"/>
              </a:ext>
            </a:extLst>
          </p:cNvPr>
          <p:cNvSpPr>
            <a:spLocks noGrp="1" noChangeArrowheads="1"/>
          </p:cNvSpPr>
          <p:nvPr>
            <p:ph type="title"/>
          </p:nvPr>
        </p:nvSpPr>
        <p:spPr>
          <a:xfrm>
            <a:off x="2362200" y="457200"/>
            <a:ext cx="7772400" cy="1295400"/>
          </a:xfrm>
        </p:spPr>
        <p:txBody>
          <a:bodyPr/>
          <a:lstStyle/>
          <a:p>
            <a:pPr eaLnBrk="1" hangingPunct="1"/>
            <a:r>
              <a:rPr lang="en-US" altLang="en-US" sz="5400" b="1"/>
              <a:t>Utilitarianism</a:t>
            </a:r>
            <a:endParaRPr lang="en-US" altLang="en-US" sz="9600" b="1">
              <a:latin typeface="Arial Narrow" panose="020B0604020202020204" pitchFamily="34" charset="0"/>
            </a:endParaRPr>
          </a:p>
        </p:txBody>
      </p:sp>
      <p:sp>
        <p:nvSpPr>
          <p:cNvPr id="28674" name="Rectangle 3">
            <a:extLst>
              <a:ext uri="{FF2B5EF4-FFF2-40B4-BE49-F238E27FC236}">
                <a16:creationId xmlns:a16="http://schemas.microsoft.com/office/drawing/2014/main" id="{6376F8EC-5711-004A-94AE-6026B88A47D7}"/>
              </a:ext>
            </a:extLst>
          </p:cNvPr>
          <p:cNvSpPr>
            <a:spLocks noGrp="1" noChangeArrowheads="1"/>
          </p:cNvSpPr>
          <p:nvPr>
            <p:ph type="body" idx="1"/>
          </p:nvPr>
        </p:nvSpPr>
        <p:spPr>
          <a:xfrm>
            <a:off x="173421" y="1600200"/>
            <a:ext cx="10494579" cy="4724400"/>
          </a:xfrm>
        </p:spPr>
        <p:txBody>
          <a:bodyPr/>
          <a:lstStyle/>
          <a:p>
            <a:pPr eaLnBrk="1" hangingPunct="1">
              <a:lnSpc>
                <a:spcPct val="90000"/>
              </a:lnSpc>
              <a:buFontTx/>
              <a:buNone/>
            </a:pPr>
            <a:r>
              <a:rPr lang="en-US" altLang="en-US" sz="4000" dirty="0"/>
              <a:t>John Stuart Mill’s Utilitarianism</a:t>
            </a:r>
          </a:p>
          <a:p>
            <a:pPr eaLnBrk="1" hangingPunct="1">
              <a:lnSpc>
                <a:spcPct val="90000"/>
              </a:lnSpc>
            </a:pPr>
            <a:r>
              <a:rPr lang="en-US" altLang="en-US" sz="3600" dirty="0"/>
              <a:t>Lower pleasures: eating, drinking, sexuality, etc.</a:t>
            </a:r>
          </a:p>
          <a:p>
            <a:pPr eaLnBrk="1" hangingPunct="1">
              <a:lnSpc>
                <a:spcPct val="90000"/>
              </a:lnSpc>
            </a:pPr>
            <a:r>
              <a:rPr lang="en-US" altLang="en-US" sz="3600" dirty="0"/>
              <a:t>Higher pleasures: intellectuality, creativity and spirituality.</a:t>
            </a:r>
          </a:p>
          <a:p>
            <a:pPr eaLnBrk="1" hangingPunct="1">
              <a:lnSpc>
                <a:spcPct val="90000"/>
              </a:lnSpc>
            </a:pPr>
            <a:r>
              <a:rPr lang="en-US" altLang="en-US" sz="3600" dirty="0"/>
              <a:t>‘Better to be Socrates dissatisfied than a fool satisfied’</a:t>
            </a:r>
          </a:p>
          <a:p>
            <a:pPr lvl="1" eaLnBrk="1" hangingPunct="1">
              <a:lnSpc>
                <a:spcPct val="90000"/>
              </a:lnSpc>
            </a:pPr>
            <a:endParaRPr lang="en-US" altLang="en-US" dirty="0"/>
          </a:p>
        </p:txBody>
      </p:sp>
    </p:spTree>
    <p:extLst>
      <p:ext uri="{BB962C8B-B14F-4D97-AF65-F5344CB8AC3E}">
        <p14:creationId xmlns:p14="http://schemas.microsoft.com/office/powerpoint/2010/main" val="19304607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a:extLst>
              <a:ext uri="{FF2B5EF4-FFF2-40B4-BE49-F238E27FC236}">
                <a16:creationId xmlns:a16="http://schemas.microsoft.com/office/drawing/2014/main" id="{989FC1B2-D915-9A4F-94B6-0AC785E0549C}"/>
              </a:ext>
            </a:extLst>
          </p:cNvPr>
          <p:cNvSpPr>
            <a:spLocks noGrp="1" noChangeArrowheads="1"/>
          </p:cNvSpPr>
          <p:nvPr>
            <p:ph type="title"/>
          </p:nvPr>
        </p:nvSpPr>
        <p:spPr>
          <a:xfrm>
            <a:off x="2362200" y="457200"/>
            <a:ext cx="7772400" cy="1295400"/>
          </a:xfrm>
        </p:spPr>
        <p:txBody>
          <a:bodyPr/>
          <a:lstStyle/>
          <a:p>
            <a:pPr eaLnBrk="1" hangingPunct="1"/>
            <a:r>
              <a:rPr lang="en-US" altLang="en-US" sz="5400" b="1"/>
              <a:t>Utilitarianism</a:t>
            </a:r>
            <a:endParaRPr lang="en-US" altLang="en-US" sz="9600" b="1">
              <a:latin typeface="Arial Narrow" panose="020B0604020202020204" pitchFamily="34" charset="0"/>
            </a:endParaRPr>
          </a:p>
        </p:txBody>
      </p:sp>
      <p:sp>
        <p:nvSpPr>
          <p:cNvPr id="30722" name="Text Box 4">
            <a:extLst>
              <a:ext uri="{FF2B5EF4-FFF2-40B4-BE49-F238E27FC236}">
                <a16:creationId xmlns:a16="http://schemas.microsoft.com/office/drawing/2014/main" id="{BE55245C-4458-2348-B0A5-53976A5490E5}"/>
              </a:ext>
            </a:extLst>
          </p:cNvPr>
          <p:cNvSpPr txBox="1">
            <a:spLocks noChangeArrowheads="1"/>
          </p:cNvSpPr>
          <p:nvPr/>
        </p:nvSpPr>
        <p:spPr bwMode="auto">
          <a:xfrm>
            <a:off x="378372" y="1981201"/>
            <a:ext cx="10137228"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pitchFamily="2" charset="0"/>
              </a:defRPr>
            </a:lvl1pPr>
            <a:lvl2pPr marL="742950" indent="-285750">
              <a:defRPr sz="2400">
                <a:solidFill>
                  <a:schemeClr val="tx1"/>
                </a:solidFill>
                <a:latin typeface="Times" pitchFamily="2" charset="0"/>
              </a:defRPr>
            </a:lvl2pPr>
            <a:lvl3pPr marL="1143000" indent="-228600">
              <a:defRPr sz="2400">
                <a:solidFill>
                  <a:schemeClr val="tx1"/>
                </a:solidFill>
                <a:latin typeface="Times" pitchFamily="2" charset="0"/>
              </a:defRPr>
            </a:lvl3pPr>
            <a:lvl4pPr marL="1600200" indent="-228600">
              <a:defRPr sz="2400">
                <a:solidFill>
                  <a:schemeClr val="tx1"/>
                </a:solidFill>
                <a:latin typeface="Times" pitchFamily="2" charset="0"/>
              </a:defRPr>
            </a:lvl4pPr>
            <a:lvl5pPr marL="2057400" indent="-228600">
              <a:defRPr sz="2400">
                <a:solidFill>
                  <a:schemeClr val="tx1"/>
                </a:solidFill>
                <a:latin typeface="Times" pitchFamily="2" charset="0"/>
              </a:defRPr>
            </a:lvl5pPr>
            <a:lvl6pPr marL="2514600" indent="-228600" eaLnBrk="0" fontAlgn="base" hangingPunct="0">
              <a:spcBef>
                <a:spcPct val="0"/>
              </a:spcBef>
              <a:spcAft>
                <a:spcPct val="0"/>
              </a:spcAft>
              <a:defRPr sz="2400">
                <a:solidFill>
                  <a:schemeClr val="tx1"/>
                </a:solidFill>
                <a:latin typeface="Times" pitchFamily="2" charset="0"/>
              </a:defRPr>
            </a:lvl6pPr>
            <a:lvl7pPr marL="2971800" indent="-228600" eaLnBrk="0" fontAlgn="base" hangingPunct="0">
              <a:spcBef>
                <a:spcPct val="0"/>
              </a:spcBef>
              <a:spcAft>
                <a:spcPct val="0"/>
              </a:spcAft>
              <a:defRPr sz="2400">
                <a:solidFill>
                  <a:schemeClr val="tx1"/>
                </a:solidFill>
                <a:latin typeface="Times" pitchFamily="2" charset="0"/>
              </a:defRPr>
            </a:lvl7pPr>
            <a:lvl8pPr marL="3429000" indent="-228600" eaLnBrk="0" fontAlgn="base" hangingPunct="0">
              <a:spcBef>
                <a:spcPct val="0"/>
              </a:spcBef>
              <a:spcAft>
                <a:spcPct val="0"/>
              </a:spcAft>
              <a:defRPr sz="2400">
                <a:solidFill>
                  <a:schemeClr val="tx1"/>
                </a:solidFill>
                <a:latin typeface="Times" pitchFamily="2" charset="0"/>
              </a:defRPr>
            </a:lvl8pPr>
            <a:lvl9pPr marL="3886200" indent="-228600" eaLnBrk="0" fontAlgn="base" hangingPunct="0">
              <a:spcBef>
                <a:spcPct val="0"/>
              </a:spcBef>
              <a:spcAft>
                <a:spcPct val="0"/>
              </a:spcAft>
              <a:defRPr sz="2400">
                <a:solidFill>
                  <a:schemeClr val="tx1"/>
                </a:solidFill>
                <a:latin typeface="Times" pitchFamily="2" charset="0"/>
              </a:defRPr>
            </a:lvl9pPr>
          </a:lstStyle>
          <a:p>
            <a:pPr algn="ctr" eaLnBrk="1" hangingPunct="1">
              <a:spcBef>
                <a:spcPct val="50000"/>
              </a:spcBef>
            </a:pPr>
            <a:r>
              <a:rPr lang="en-US" altLang="en-US" sz="3600" dirty="0"/>
              <a:t>Act (Contemporary) Utilitarianism</a:t>
            </a:r>
          </a:p>
          <a:p>
            <a:pPr algn="ctr" eaLnBrk="1" hangingPunct="1">
              <a:spcBef>
                <a:spcPct val="50000"/>
              </a:spcBef>
            </a:pPr>
            <a:r>
              <a:rPr lang="en-US" altLang="en-US" sz="3600" dirty="0"/>
              <a:t>“An act is right if and only if it results in as much good as any available alternative.”</a:t>
            </a:r>
          </a:p>
        </p:txBody>
      </p:sp>
    </p:spTree>
    <p:extLst>
      <p:ext uri="{BB962C8B-B14F-4D97-AF65-F5344CB8AC3E}">
        <p14:creationId xmlns:p14="http://schemas.microsoft.com/office/powerpoint/2010/main" val="2833154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a:extLst>
              <a:ext uri="{FF2B5EF4-FFF2-40B4-BE49-F238E27FC236}">
                <a16:creationId xmlns:a16="http://schemas.microsoft.com/office/drawing/2014/main" id="{EC616F25-89E8-C046-BF72-F7DF99EAEF2C}"/>
              </a:ext>
            </a:extLst>
          </p:cNvPr>
          <p:cNvSpPr>
            <a:spLocks noGrp="1" noChangeArrowheads="1"/>
          </p:cNvSpPr>
          <p:nvPr>
            <p:ph type="title"/>
          </p:nvPr>
        </p:nvSpPr>
        <p:spPr>
          <a:xfrm>
            <a:off x="2362200" y="457200"/>
            <a:ext cx="7772400" cy="1295400"/>
          </a:xfrm>
        </p:spPr>
        <p:txBody>
          <a:bodyPr/>
          <a:lstStyle/>
          <a:p>
            <a:pPr eaLnBrk="1" hangingPunct="1"/>
            <a:r>
              <a:rPr lang="en-US" altLang="en-US" sz="5400" b="1"/>
              <a:t>Utilitarianism</a:t>
            </a:r>
            <a:endParaRPr lang="en-US" altLang="en-US" sz="9600" b="1">
              <a:latin typeface="Arial Narrow" panose="020B0604020202020204" pitchFamily="34" charset="0"/>
            </a:endParaRPr>
          </a:p>
        </p:txBody>
      </p:sp>
      <p:sp>
        <p:nvSpPr>
          <p:cNvPr id="32770" name="Text Box 3">
            <a:extLst>
              <a:ext uri="{FF2B5EF4-FFF2-40B4-BE49-F238E27FC236}">
                <a16:creationId xmlns:a16="http://schemas.microsoft.com/office/drawing/2014/main" id="{19F36962-151E-3840-9094-92C959EDFB49}"/>
              </a:ext>
            </a:extLst>
          </p:cNvPr>
          <p:cNvSpPr txBox="1">
            <a:spLocks noChangeArrowheads="1"/>
          </p:cNvSpPr>
          <p:nvPr/>
        </p:nvSpPr>
        <p:spPr bwMode="auto">
          <a:xfrm>
            <a:off x="425669" y="1752600"/>
            <a:ext cx="9861331"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pitchFamily="2" charset="0"/>
              </a:defRPr>
            </a:lvl1pPr>
            <a:lvl2pPr marL="742950" indent="-285750">
              <a:defRPr sz="2400">
                <a:solidFill>
                  <a:schemeClr val="tx1"/>
                </a:solidFill>
                <a:latin typeface="Times" pitchFamily="2" charset="0"/>
              </a:defRPr>
            </a:lvl2pPr>
            <a:lvl3pPr marL="1143000" indent="-228600">
              <a:defRPr sz="2400">
                <a:solidFill>
                  <a:schemeClr val="tx1"/>
                </a:solidFill>
                <a:latin typeface="Times" pitchFamily="2" charset="0"/>
              </a:defRPr>
            </a:lvl3pPr>
            <a:lvl4pPr marL="1600200" indent="-228600">
              <a:defRPr sz="2400">
                <a:solidFill>
                  <a:schemeClr val="tx1"/>
                </a:solidFill>
                <a:latin typeface="Times" pitchFamily="2" charset="0"/>
              </a:defRPr>
            </a:lvl4pPr>
            <a:lvl5pPr marL="2057400" indent="-228600">
              <a:defRPr sz="2400">
                <a:solidFill>
                  <a:schemeClr val="tx1"/>
                </a:solidFill>
                <a:latin typeface="Times" pitchFamily="2" charset="0"/>
              </a:defRPr>
            </a:lvl5pPr>
            <a:lvl6pPr marL="2514600" indent="-228600" eaLnBrk="0" fontAlgn="base" hangingPunct="0">
              <a:spcBef>
                <a:spcPct val="0"/>
              </a:spcBef>
              <a:spcAft>
                <a:spcPct val="0"/>
              </a:spcAft>
              <a:defRPr sz="2400">
                <a:solidFill>
                  <a:schemeClr val="tx1"/>
                </a:solidFill>
                <a:latin typeface="Times" pitchFamily="2" charset="0"/>
              </a:defRPr>
            </a:lvl6pPr>
            <a:lvl7pPr marL="2971800" indent="-228600" eaLnBrk="0" fontAlgn="base" hangingPunct="0">
              <a:spcBef>
                <a:spcPct val="0"/>
              </a:spcBef>
              <a:spcAft>
                <a:spcPct val="0"/>
              </a:spcAft>
              <a:defRPr sz="2400">
                <a:solidFill>
                  <a:schemeClr val="tx1"/>
                </a:solidFill>
                <a:latin typeface="Times" pitchFamily="2" charset="0"/>
              </a:defRPr>
            </a:lvl7pPr>
            <a:lvl8pPr marL="3429000" indent="-228600" eaLnBrk="0" fontAlgn="base" hangingPunct="0">
              <a:spcBef>
                <a:spcPct val="0"/>
              </a:spcBef>
              <a:spcAft>
                <a:spcPct val="0"/>
              </a:spcAft>
              <a:defRPr sz="2400">
                <a:solidFill>
                  <a:schemeClr val="tx1"/>
                </a:solidFill>
                <a:latin typeface="Times" pitchFamily="2" charset="0"/>
              </a:defRPr>
            </a:lvl8pPr>
            <a:lvl9pPr marL="3886200" indent="-228600" eaLnBrk="0" fontAlgn="base" hangingPunct="0">
              <a:spcBef>
                <a:spcPct val="0"/>
              </a:spcBef>
              <a:spcAft>
                <a:spcPct val="0"/>
              </a:spcAft>
              <a:defRPr sz="2400">
                <a:solidFill>
                  <a:schemeClr val="tx1"/>
                </a:solidFill>
                <a:latin typeface="Times" pitchFamily="2" charset="0"/>
              </a:defRPr>
            </a:lvl9pPr>
          </a:lstStyle>
          <a:p>
            <a:pPr algn="ctr" eaLnBrk="1" hangingPunct="1">
              <a:spcBef>
                <a:spcPct val="50000"/>
              </a:spcBef>
            </a:pPr>
            <a:r>
              <a:rPr lang="en-US" altLang="en-US" sz="3600" dirty="0"/>
              <a:t>Rule Utilitarianism</a:t>
            </a:r>
          </a:p>
          <a:p>
            <a:pPr algn="ctr" eaLnBrk="1" hangingPunct="1">
              <a:spcBef>
                <a:spcPct val="50000"/>
              </a:spcBef>
            </a:pPr>
            <a:r>
              <a:rPr lang="en-US" altLang="en-US" sz="3600" dirty="0"/>
              <a:t>“An act is right if and only if it is required by a rule that is itself a member of a set of rules whose acceptance would lead to greater utility for society than any available alternative.”</a:t>
            </a:r>
          </a:p>
        </p:txBody>
      </p:sp>
    </p:spTree>
    <p:extLst>
      <p:ext uri="{BB962C8B-B14F-4D97-AF65-F5344CB8AC3E}">
        <p14:creationId xmlns:p14="http://schemas.microsoft.com/office/powerpoint/2010/main" val="2149338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3">
            <a:extLst>
              <a:ext uri="{FF2B5EF4-FFF2-40B4-BE49-F238E27FC236}">
                <a16:creationId xmlns:a16="http://schemas.microsoft.com/office/drawing/2014/main" id="{2C794B1A-D8EA-BA41-A387-6A221C575F8D}"/>
              </a:ext>
            </a:extLst>
          </p:cNvPr>
          <p:cNvSpPr txBox="1">
            <a:spLocks noChangeArrowheads="1"/>
          </p:cNvSpPr>
          <p:nvPr/>
        </p:nvSpPr>
        <p:spPr bwMode="auto">
          <a:xfrm>
            <a:off x="346841" y="381000"/>
            <a:ext cx="11619187" cy="618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pitchFamily="2" charset="0"/>
              </a:defRPr>
            </a:lvl1pPr>
            <a:lvl2pPr marL="742950" indent="-285750">
              <a:defRPr sz="2400">
                <a:solidFill>
                  <a:schemeClr val="tx1"/>
                </a:solidFill>
                <a:latin typeface="Times" pitchFamily="2" charset="0"/>
              </a:defRPr>
            </a:lvl2pPr>
            <a:lvl3pPr marL="1143000" indent="-228600">
              <a:defRPr sz="2400">
                <a:solidFill>
                  <a:schemeClr val="tx1"/>
                </a:solidFill>
                <a:latin typeface="Times" pitchFamily="2" charset="0"/>
              </a:defRPr>
            </a:lvl3pPr>
            <a:lvl4pPr marL="1600200" indent="-228600">
              <a:defRPr sz="2400">
                <a:solidFill>
                  <a:schemeClr val="tx1"/>
                </a:solidFill>
                <a:latin typeface="Times" pitchFamily="2" charset="0"/>
              </a:defRPr>
            </a:lvl4pPr>
            <a:lvl5pPr marL="2057400" indent="-228600">
              <a:defRPr sz="2400">
                <a:solidFill>
                  <a:schemeClr val="tx1"/>
                </a:solidFill>
                <a:latin typeface="Times" pitchFamily="2" charset="0"/>
              </a:defRPr>
            </a:lvl5pPr>
            <a:lvl6pPr marL="2514600" indent="-228600" eaLnBrk="0" fontAlgn="base" hangingPunct="0">
              <a:spcBef>
                <a:spcPct val="0"/>
              </a:spcBef>
              <a:spcAft>
                <a:spcPct val="0"/>
              </a:spcAft>
              <a:defRPr sz="2400">
                <a:solidFill>
                  <a:schemeClr val="tx1"/>
                </a:solidFill>
                <a:latin typeface="Times" pitchFamily="2" charset="0"/>
              </a:defRPr>
            </a:lvl6pPr>
            <a:lvl7pPr marL="2971800" indent="-228600" eaLnBrk="0" fontAlgn="base" hangingPunct="0">
              <a:spcBef>
                <a:spcPct val="0"/>
              </a:spcBef>
              <a:spcAft>
                <a:spcPct val="0"/>
              </a:spcAft>
              <a:defRPr sz="2400">
                <a:solidFill>
                  <a:schemeClr val="tx1"/>
                </a:solidFill>
                <a:latin typeface="Times" pitchFamily="2" charset="0"/>
              </a:defRPr>
            </a:lvl7pPr>
            <a:lvl8pPr marL="3429000" indent="-228600" eaLnBrk="0" fontAlgn="base" hangingPunct="0">
              <a:spcBef>
                <a:spcPct val="0"/>
              </a:spcBef>
              <a:spcAft>
                <a:spcPct val="0"/>
              </a:spcAft>
              <a:defRPr sz="2400">
                <a:solidFill>
                  <a:schemeClr val="tx1"/>
                </a:solidFill>
                <a:latin typeface="Times" pitchFamily="2" charset="0"/>
              </a:defRPr>
            </a:lvl8pPr>
            <a:lvl9pPr marL="3886200" indent="-228600" eaLnBrk="0" fontAlgn="base" hangingPunct="0">
              <a:spcBef>
                <a:spcPct val="0"/>
              </a:spcBef>
              <a:spcAft>
                <a:spcPct val="0"/>
              </a:spcAft>
              <a:defRPr sz="2400">
                <a:solidFill>
                  <a:schemeClr val="tx1"/>
                </a:solidFill>
                <a:latin typeface="Times" pitchFamily="2" charset="0"/>
              </a:defRPr>
            </a:lvl9pPr>
          </a:lstStyle>
          <a:p>
            <a:pPr algn="ctr" eaLnBrk="1" hangingPunct="1">
              <a:spcBef>
                <a:spcPct val="50000"/>
              </a:spcBef>
            </a:pPr>
            <a:r>
              <a:rPr lang="en-US" altLang="en-US" sz="3600" dirty="0"/>
              <a:t>Rule Utilitarianism</a:t>
            </a:r>
          </a:p>
          <a:p>
            <a:pPr eaLnBrk="1" hangingPunct="1">
              <a:spcBef>
                <a:spcPct val="50000"/>
              </a:spcBef>
              <a:buFontTx/>
              <a:buChar char="•"/>
            </a:pPr>
            <a:r>
              <a:rPr lang="en-US" altLang="en-US" sz="3600" dirty="0"/>
              <a:t> Debated as a valid form of Utilitarianism</a:t>
            </a:r>
          </a:p>
          <a:p>
            <a:pPr eaLnBrk="1" hangingPunct="1">
              <a:spcBef>
                <a:spcPct val="50000"/>
              </a:spcBef>
              <a:buFontTx/>
              <a:buChar char="•"/>
            </a:pPr>
            <a:r>
              <a:rPr lang="en-US" altLang="en-US" sz="3600" dirty="0"/>
              <a:t> Exceptions to the rules can often be found!</a:t>
            </a:r>
          </a:p>
          <a:p>
            <a:pPr algn="ctr">
              <a:spcBef>
                <a:spcPct val="50000"/>
              </a:spcBef>
            </a:pPr>
            <a:r>
              <a:rPr lang="en-US" altLang="en-US" sz="3600" dirty="0"/>
              <a:t> Three levels of rules suggested: </a:t>
            </a:r>
            <a:r>
              <a:rPr lang="en-US" altLang="en-US" sz="3600" b="1" dirty="0"/>
              <a:t>Rules of thumb </a:t>
            </a:r>
            <a:r>
              <a:rPr lang="en-US" altLang="en-US" sz="3600" dirty="0"/>
              <a:t>always to be followed unless in conflict with another rule.</a:t>
            </a:r>
          </a:p>
          <a:p>
            <a:pPr>
              <a:spcBef>
                <a:spcPct val="50000"/>
              </a:spcBef>
              <a:buFontTx/>
              <a:buChar char="•"/>
            </a:pPr>
            <a:r>
              <a:rPr lang="en-US" altLang="en-US" sz="3600" dirty="0"/>
              <a:t> Higher level rules which override thumb rules.</a:t>
            </a:r>
          </a:p>
          <a:p>
            <a:pPr>
              <a:spcBef>
                <a:spcPct val="50000"/>
              </a:spcBef>
              <a:buFontTx/>
              <a:buChar char="•"/>
            </a:pPr>
            <a:r>
              <a:rPr lang="en-US" altLang="en-US" sz="3600" dirty="0"/>
              <a:t> No rules apply – do your best!</a:t>
            </a:r>
          </a:p>
          <a:p>
            <a:pPr eaLnBrk="1" hangingPunct="1">
              <a:spcBef>
                <a:spcPct val="50000"/>
              </a:spcBef>
              <a:buFontTx/>
              <a:buChar char="•"/>
            </a:pPr>
            <a:endParaRPr lang="en-US" altLang="en-US" sz="3600" dirty="0"/>
          </a:p>
        </p:txBody>
      </p:sp>
    </p:spTree>
    <p:extLst>
      <p:ext uri="{BB962C8B-B14F-4D97-AF65-F5344CB8AC3E}">
        <p14:creationId xmlns:p14="http://schemas.microsoft.com/office/powerpoint/2010/main" val="27023117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375</TotalTime>
  <Words>1028</Words>
  <Application>Microsoft Macintosh PowerPoint</Application>
  <PresentationFormat>Widescreen</PresentationFormat>
  <Paragraphs>76</Paragraphs>
  <Slides>14</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Arial Black</vt:lpstr>
      <vt:lpstr>Arial Narrow</vt:lpstr>
      <vt:lpstr>Calibri</vt:lpstr>
      <vt:lpstr>Calibri Light</vt:lpstr>
      <vt:lpstr>Times</vt:lpstr>
      <vt:lpstr>Office Theme</vt:lpstr>
      <vt:lpstr> TEST PART 3: PLEASE WRITE DOWN THE QUESTIONS THAT APPEAR ON THE FOLLOWING SLIDES.</vt:lpstr>
      <vt:lpstr>1. What is Utilitarianism?</vt:lpstr>
      <vt:lpstr>Utilitarianism</vt:lpstr>
      <vt:lpstr>PowerPoint Presentation</vt:lpstr>
      <vt:lpstr>Utilitarianism</vt:lpstr>
      <vt:lpstr>Utilitarianism</vt:lpstr>
      <vt:lpstr>Utilitarianism</vt:lpstr>
      <vt:lpstr>Utilitarianism</vt:lpstr>
      <vt:lpstr>PowerPoint Presentation</vt:lpstr>
      <vt:lpstr>Utilitarianism</vt:lpstr>
      <vt:lpstr>Utilitarianism “Society and the Bomb”</vt:lpstr>
      <vt:lpstr>Utilitarianism “Society and the Bomb”</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PLEASE WRITE DOWN THE QUESTIONS THAT APPEAR ON THE FOLLOWING SLIDES.</dc:title>
  <dc:creator>Brent Eric</dc:creator>
  <cp:lastModifiedBy>Brent Eric</cp:lastModifiedBy>
  <cp:revision>21</cp:revision>
  <dcterms:created xsi:type="dcterms:W3CDTF">2019-01-01T22:01:28Z</dcterms:created>
  <dcterms:modified xsi:type="dcterms:W3CDTF">2019-01-08T19:51:59Z</dcterms:modified>
</cp:coreProperties>
</file>